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7" r:id="rId6"/>
  </p:sldMasterIdLst>
  <p:notesMasterIdLst>
    <p:notesMasterId r:id="rId24"/>
  </p:notesMasterIdLst>
  <p:handoutMasterIdLst>
    <p:handoutMasterId r:id="rId25"/>
  </p:handoutMasterIdLst>
  <p:sldIdLst>
    <p:sldId id="266" r:id="rId7"/>
    <p:sldId id="446" r:id="rId8"/>
    <p:sldId id="464" r:id="rId9"/>
    <p:sldId id="465" r:id="rId10"/>
    <p:sldId id="469" r:id="rId11"/>
    <p:sldId id="467" r:id="rId12"/>
    <p:sldId id="480" r:id="rId13"/>
    <p:sldId id="481" r:id="rId14"/>
    <p:sldId id="482" r:id="rId15"/>
    <p:sldId id="468" r:id="rId16"/>
    <p:sldId id="496" r:id="rId17"/>
    <p:sldId id="470" r:id="rId18"/>
    <p:sldId id="497" r:id="rId19"/>
    <p:sldId id="498" r:id="rId20"/>
    <p:sldId id="500" r:id="rId21"/>
    <p:sldId id="499" r:id="rId22"/>
    <p:sldId id="479" r:id="rId2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nny HANNAUX" initials="FH" lastIdx="22" clrIdx="0">
    <p:extLst/>
  </p:cmAuthor>
  <p:cmAuthor id="2" name="HANNAUX, Fanny (DFAS/SDSGI/BOI/EXTERNES)" initials="HF"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49026"/>
    <a:srgbClr val="D55C01"/>
    <a:srgbClr val="F21504"/>
    <a:srgbClr val="33C6E9"/>
    <a:srgbClr val="11849F"/>
    <a:srgbClr val="DF4D0B"/>
    <a:srgbClr val="C603E7"/>
    <a:srgbClr val="F22A93"/>
    <a:srgbClr val="F2E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19" autoAdjust="0"/>
    <p:restoredTop sz="95858" autoAdjust="0"/>
  </p:normalViewPr>
  <p:slideViewPr>
    <p:cSldViewPr>
      <p:cViewPr varScale="1">
        <p:scale>
          <a:sx n="115" d="100"/>
          <a:sy n="115" d="100"/>
        </p:scale>
        <p:origin x="1044" y="102"/>
      </p:cViewPr>
      <p:guideLst>
        <p:guide orient="horz" pos="2160"/>
        <p:guide pos="2880"/>
      </p:guideLst>
    </p:cSldViewPr>
  </p:slideViewPr>
  <p:notesTextViewPr>
    <p:cViewPr>
      <p:scale>
        <a:sx n="1" d="1"/>
        <a:sy n="1" d="1"/>
      </p:scale>
      <p:origin x="0" y="0"/>
    </p:cViewPr>
  </p:notesTextViewPr>
  <p:notesViewPr>
    <p:cSldViewPr>
      <p:cViewPr varScale="1">
        <p:scale>
          <a:sx n="78" d="100"/>
          <a:sy n="78" d="100"/>
        </p:scale>
        <p:origin x="-3366" y="-108"/>
      </p:cViewPr>
      <p:guideLst>
        <p:guide orient="horz" pos="3126"/>
        <p:guide pos="2141"/>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0B9DE4B-A0A7-4257-88A3-65C9B26D1189}" type="datetimeFigureOut">
              <a:rPr lang="fr-FR" smtClean="0"/>
              <a:t>07/12/2023</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1AC4E0E-FB11-4B35-B4A7-F33B7A369FBE}" type="slidenum">
              <a:rPr lang="fr-FR" smtClean="0"/>
              <a:t>‹N°›</a:t>
            </a:fld>
            <a:endParaRPr lang="fr-FR"/>
          </a:p>
        </p:txBody>
      </p:sp>
    </p:spTree>
    <p:extLst>
      <p:ext uri="{BB962C8B-B14F-4D97-AF65-F5344CB8AC3E}">
        <p14:creationId xmlns:p14="http://schemas.microsoft.com/office/powerpoint/2010/main" val="1323348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F5D6020-F48F-4916-8BBD-B34F4F79C6DF}" type="datetimeFigureOut">
              <a:rPr lang="fr-FR" smtClean="0"/>
              <a:t>07/12/2023</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D46B9AD-89A4-4C77-ABE5-542A2EFB3599}" type="slidenum">
              <a:rPr lang="fr-FR" smtClean="0"/>
              <a:t>‹N°›</a:t>
            </a:fld>
            <a:endParaRPr lang="fr-FR"/>
          </a:p>
        </p:txBody>
      </p:sp>
    </p:spTree>
    <p:extLst>
      <p:ext uri="{BB962C8B-B14F-4D97-AF65-F5344CB8AC3E}">
        <p14:creationId xmlns:p14="http://schemas.microsoft.com/office/powerpoint/2010/main" val="16670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D46B9AD-89A4-4C77-ABE5-542A2EFB3599}" type="slidenum">
              <a:rPr lang="fr-FR" smtClean="0"/>
              <a:t>1</a:t>
            </a:fld>
            <a:endParaRPr lang="fr-FR"/>
          </a:p>
        </p:txBody>
      </p:sp>
    </p:spTree>
    <p:extLst>
      <p:ext uri="{BB962C8B-B14F-4D97-AF65-F5344CB8AC3E}">
        <p14:creationId xmlns:p14="http://schemas.microsoft.com/office/powerpoint/2010/main" val="299958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x-none" dirty="0"/>
          </a:p>
        </p:txBody>
      </p:sp>
      <p:sp>
        <p:nvSpPr>
          <p:cNvPr id="4" name="Espace réservé du numéro de diapositive 3"/>
          <p:cNvSpPr>
            <a:spLocks noGrp="1"/>
          </p:cNvSpPr>
          <p:nvPr>
            <p:ph type="sldNum" sz="quarter" idx="10"/>
          </p:nvPr>
        </p:nvSpPr>
        <p:spPr/>
        <p:txBody>
          <a:bodyPr/>
          <a:lstStyle/>
          <a:p>
            <a:fld id="{CD46B9AD-89A4-4C77-ABE5-542A2EFB3599}" type="slidenum">
              <a:rPr lang="fr-FR" smtClean="0"/>
              <a:t>2</a:t>
            </a:fld>
            <a:endParaRPr lang="fr-FR"/>
          </a:p>
        </p:txBody>
      </p:sp>
    </p:spTree>
    <p:extLst>
      <p:ext uri="{BB962C8B-B14F-4D97-AF65-F5344CB8AC3E}">
        <p14:creationId xmlns:p14="http://schemas.microsoft.com/office/powerpoint/2010/main" val="1522827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x-none" dirty="0"/>
          </a:p>
        </p:txBody>
      </p:sp>
      <p:sp>
        <p:nvSpPr>
          <p:cNvPr id="4" name="Espace réservé du numéro de diapositive 3"/>
          <p:cNvSpPr>
            <a:spLocks noGrp="1"/>
          </p:cNvSpPr>
          <p:nvPr>
            <p:ph type="sldNum" sz="quarter" idx="10"/>
          </p:nvPr>
        </p:nvSpPr>
        <p:spPr/>
        <p:txBody>
          <a:bodyPr/>
          <a:lstStyle/>
          <a:p>
            <a:fld id="{CD46B9AD-89A4-4C77-ABE5-542A2EFB3599}" type="slidenum">
              <a:rPr lang="fr-FR" smtClean="0"/>
              <a:t>11</a:t>
            </a:fld>
            <a:endParaRPr lang="fr-FR"/>
          </a:p>
        </p:txBody>
      </p:sp>
    </p:spTree>
    <p:extLst>
      <p:ext uri="{BB962C8B-B14F-4D97-AF65-F5344CB8AC3E}">
        <p14:creationId xmlns:p14="http://schemas.microsoft.com/office/powerpoint/2010/main" val="103715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x-none" dirty="0"/>
          </a:p>
        </p:txBody>
      </p:sp>
      <p:sp>
        <p:nvSpPr>
          <p:cNvPr id="4" name="Espace réservé du numéro de diapositive 3"/>
          <p:cNvSpPr>
            <a:spLocks noGrp="1"/>
          </p:cNvSpPr>
          <p:nvPr>
            <p:ph type="sldNum" sz="quarter" idx="10"/>
          </p:nvPr>
        </p:nvSpPr>
        <p:spPr/>
        <p:txBody>
          <a:bodyPr/>
          <a:lstStyle/>
          <a:p>
            <a:fld id="{CD46B9AD-89A4-4C77-ABE5-542A2EFB3599}" type="slidenum">
              <a:rPr lang="fr-FR" smtClean="0"/>
              <a:t>13</a:t>
            </a:fld>
            <a:endParaRPr lang="fr-FR"/>
          </a:p>
        </p:txBody>
      </p:sp>
    </p:spTree>
    <p:extLst>
      <p:ext uri="{BB962C8B-B14F-4D97-AF65-F5344CB8AC3E}">
        <p14:creationId xmlns:p14="http://schemas.microsoft.com/office/powerpoint/2010/main" val="1449019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Tree>
    <p:extLst>
      <p:ext uri="{BB962C8B-B14F-4D97-AF65-F5344CB8AC3E}">
        <p14:creationId xmlns:p14="http://schemas.microsoft.com/office/powerpoint/2010/main" val="1247046968"/>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894429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637212"/>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63721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071070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6372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2909066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uverture Sopra Steria">
    <p:spTree>
      <p:nvGrpSpPr>
        <p:cNvPr id="1" name=""/>
        <p:cNvGrpSpPr/>
        <p:nvPr/>
      </p:nvGrpSpPr>
      <p:grpSpPr>
        <a:xfrm>
          <a:off x="0" y="0"/>
          <a:ext cx="0" cy="0"/>
          <a:chOff x="0" y="0"/>
          <a:chExt cx="0" cy="0"/>
        </a:xfrm>
      </p:grpSpPr>
      <p:pic>
        <p:nvPicPr>
          <p:cNvPr id="22" name="Image 2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gray">
          <a:xfrm>
            <a:off x="5345038" y="6165850"/>
            <a:ext cx="3672408" cy="698500"/>
          </a:xfrm>
          <a:prstGeom prst="rect">
            <a:avLst/>
          </a:prstGeom>
        </p:spPr>
      </p:pic>
      <p:sp>
        <p:nvSpPr>
          <p:cNvPr id="2" name="Titre 1"/>
          <p:cNvSpPr>
            <a:spLocks noGrp="1"/>
          </p:cNvSpPr>
          <p:nvPr>
            <p:ph type="ctrTitle"/>
          </p:nvPr>
        </p:nvSpPr>
        <p:spPr bwMode="gray">
          <a:xfrm>
            <a:off x="551884" y="4217142"/>
            <a:ext cx="6451431" cy="424711"/>
          </a:xfrm>
        </p:spPr>
        <p:txBody>
          <a:bodyPr wrap="square" anchor="b">
            <a:spAutoFit/>
          </a:bodyPr>
          <a:lstStyle>
            <a:lvl1pPr algn="l">
              <a:defRPr sz="2400" cap="all" baseline="0">
                <a:solidFill>
                  <a:schemeClr val="tx1"/>
                </a:solidFill>
              </a:defRPr>
            </a:lvl1pPr>
          </a:lstStyle>
          <a:p>
            <a:r>
              <a:rPr lang="fr-FR"/>
              <a:t>Cliquez pour modifier le style du titre</a:t>
            </a:r>
            <a:endParaRPr lang="fr-FR" dirty="0"/>
          </a:p>
        </p:txBody>
      </p:sp>
      <p:sp>
        <p:nvSpPr>
          <p:cNvPr id="12" name="Sous-titre 2"/>
          <p:cNvSpPr>
            <a:spLocks noGrp="1"/>
          </p:cNvSpPr>
          <p:nvPr>
            <p:ph type="subTitle" idx="1"/>
          </p:nvPr>
        </p:nvSpPr>
        <p:spPr bwMode="gray">
          <a:xfrm>
            <a:off x="546100" y="4653136"/>
            <a:ext cx="6457215" cy="307777"/>
          </a:xfrm>
          <a:prstGeom prst="rect">
            <a:avLst/>
          </a:prstGeom>
        </p:spPr>
        <p:txBody>
          <a:bodyPr wrap="square" tIns="0" bIns="0">
            <a:spAutoFit/>
          </a:bodyPr>
          <a:lstStyle>
            <a:lvl1pPr marL="0" indent="0" algn="l">
              <a:spcBef>
                <a:spcPts val="411"/>
              </a:spcBef>
              <a:buNone/>
              <a:defRPr sz="2000">
                <a:solidFill>
                  <a:schemeClr val="tx1"/>
                </a:solidFill>
                <a:latin typeface="+mj-lt"/>
              </a:defRPr>
            </a:lvl1pPr>
            <a:lvl2pPr marL="457100" indent="0" algn="ctr">
              <a:buNone/>
              <a:defRPr>
                <a:solidFill>
                  <a:schemeClr val="tx1">
                    <a:tint val="75000"/>
                  </a:schemeClr>
                </a:solidFill>
              </a:defRPr>
            </a:lvl2pPr>
            <a:lvl3pPr marL="914199" indent="0" algn="ctr">
              <a:buNone/>
              <a:defRPr>
                <a:solidFill>
                  <a:schemeClr val="tx1">
                    <a:tint val="75000"/>
                  </a:schemeClr>
                </a:solidFill>
              </a:defRPr>
            </a:lvl3pPr>
            <a:lvl4pPr marL="1371299" indent="0" algn="ctr">
              <a:buNone/>
              <a:defRPr>
                <a:solidFill>
                  <a:schemeClr val="tx1">
                    <a:tint val="75000"/>
                  </a:schemeClr>
                </a:solidFill>
              </a:defRPr>
            </a:lvl4pPr>
            <a:lvl5pPr marL="1828398" indent="0" algn="ctr">
              <a:buNone/>
              <a:defRPr>
                <a:solidFill>
                  <a:schemeClr val="tx1">
                    <a:tint val="75000"/>
                  </a:schemeClr>
                </a:solidFill>
              </a:defRPr>
            </a:lvl5pPr>
            <a:lvl6pPr marL="2285498" indent="0" algn="ctr">
              <a:buNone/>
              <a:defRPr>
                <a:solidFill>
                  <a:schemeClr val="tx1">
                    <a:tint val="75000"/>
                  </a:schemeClr>
                </a:solidFill>
              </a:defRPr>
            </a:lvl6pPr>
            <a:lvl7pPr marL="2742596" indent="0" algn="ctr">
              <a:buNone/>
              <a:defRPr>
                <a:solidFill>
                  <a:schemeClr val="tx1">
                    <a:tint val="75000"/>
                  </a:schemeClr>
                </a:solidFill>
              </a:defRPr>
            </a:lvl7pPr>
            <a:lvl8pPr marL="3199696" indent="0" algn="ctr">
              <a:buNone/>
              <a:defRPr>
                <a:solidFill>
                  <a:schemeClr val="tx1">
                    <a:tint val="75000"/>
                  </a:schemeClr>
                </a:solidFill>
              </a:defRPr>
            </a:lvl8pPr>
            <a:lvl9pPr marL="3656795" indent="0" algn="ctr">
              <a:buNone/>
              <a:defRPr>
                <a:solidFill>
                  <a:schemeClr val="tx1">
                    <a:tint val="75000"/>
                  </a:schemeClr>
                </a:solidFill>
              </a:defRPr>
            </a:lvl9pPr>
          </a:lstStyle>
          <a:p>
            <a:r>
              <a:rPr lang="fr-FR"/>
              <a:t>Cliquez pour modifier le style des sous-titres du masque</a:t>
            </a:r>
            <a:endParaRPr lang="fr-FR" dirty="0"/>
          </a:p>
        </p:txBody>
      </p:sp>
      <p:grpSp>
        <p:nvGrpSpPr>
          <p:cNvPr id="21" name="Groupe 20"/>
          <p:cNvGrpSpPr/>
          <p:nvPr userDrawn="1"/>
        </p:nvGrpSpPr>
        <p:grpSpPr bwMode="gray">
          <a:xfrm>
            <a:off x="0" y="1722514"/>
            <a:ext cx="9145587" cy="1773238"/>
            <a:chOff x="0" y="1958231"/>
            <a:chExt cx="9145587" cy="1773238"/>
          </a:xfrm>
          <a:solidFill>
            <a:schemeClr val="accent4"/>
          </a:solidFill>
        </p:grpSpPr>
        <p:sp>
          <p:nvSpPr>
            <p:cNvPr id="23" name="Freeform 20"/>
            <p:cNvSpPr>
              <a:spLocks/>
            </p:cNvSpPr>
            <p:nvPr userDrawn="1"/>
          </p:nvSpPr>
          <p:spPr bwMode="gray">
            <a:xfrm>
              <a:off x="3374982" y="2326531"/>
              <a:ext cx="5770605" cy="1333688"/>
            </a:xfrm>
            <a:custGeom>
              <a:avLst/>
              <a:gdLst>
                <a:gd name="T0" fmla="*/ 3469 w 3469"/>
                <a:gd name="T1" fmla="*/ 227 h 820"/>
                <a:gd name="T2" fmla="*/ 3469 w 3469"/>
                <a:gd name="T3" fmla="*/ 0 h 820"/>
                <a:gd name="T4" fmla="*/ 0 w 3469"/>
                <a:gd name="T5" fmla="*/ 813 h 820"/>
                <a:gd name="T6" fmla="*/ 3469 w 3469"/>
                <a:gd name="T7" fmla="*/ 227 h 820"/>
                <a:gd name="connsiteX0" fmla="*/ 10185 w 10185"/>
                <a:gd name="connsiteY0" fmla="*/ 2768 h 9954"/>
                <a:gd name="connsiteX1" fmla="*/ 10185 w 10185"/>
                <a:gd name="connsiteY1" fmla="*/ 0 h 9954"/>
                <a:gd name="connsiteX2" fmla="*/ 0 w 10185"/>
                <a:gd name="connsiteY2" fmla="*/ 9951 h 9954"/>
                <a:gd name="connsiteX3" fmla="*/ 10185 w 10185"/>
                <a:gd name="connsiteY3" fmla="*/ 2768 h 9954"/>
              </a:gdLst>
              <a:ahLst/>
              <a:cxnLst>
                <a:cxn ang="0">
                  <a:pos x="connsiteX0" y="connsiteY0"/>
                </a:cxn>
                <a:cxn ang="0">
                  <a:pos x="connsiteX1" y="connsiteY1"/>
                </a:cxn>
                <a:cxn ang="0">
                  <a:pos x="connsiteX2" y="connsiteY2"/>
                </a:cxn>
                <a:cxn ang="0">
                  <a:pos x="connsiteX3" y="connsiteY3"/>
                </a:cxn>
              </a:cxnLst>
              <a:rect l="l" t="t" r="r" b="b"/>
              <a:pathLst>
                <a:path w="10185" h="9954">
                  <a:moveTo>
                    <a:pt x="10185" y="2768"/>
                  </a:moveTo>
                  <a:lnTo>
                    <a:pt x="10185" y="0"/>
                  </a:lnTo>
                  <a:cubicBezTo>
                    <a:pt x="7141" y="7012"/>
                    <a:pt x="3151" y="9402"/>
                    <a:pt x="0" y="9951"/>
                  </a:cubicBezTo>
                  <a:cubicBezTo>
                    <a:pt x="2891" y="10036"/>
                    <a:pt x="6659" y="8500"/>
                    <a:pt x="10185" y="27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22"/>
            <p:cNvSpPr>
              <a:spLocks/>
            </p:cNvSpPr>
            <p:nvPr userDrawn="1"/>
          </p:nvSpPr>
          <p:spPr bwMode="gray">
            <a:xfrm>
              <a:off x="0" y="1958231"/>
              <a:ext cx="3479800" cy="1773238"/>
            </a:xfrm>
            <a:custGeom>
              <a:avLst/>
              <a:gdLst>
                <a:gd name="T0" fmla="*/ 3 w 2130"/>
                <a:gd name="T1" fmla="*/ 0 h 1086"/>
                <a:gd name="T2" fmla="*/ 0 w 2130"/>
                <a:gd name="T3" fmla="*/ 956 h 1086"/>
                <a:gd name="T4" fmla="*/ 2130 w 2130"/>
                <a:gd name="T5" fmla="*/ 1037 h 1086"/>
                <a:gd name="T6" fmla="*/ 3 w 2130"/>
                <a:gd name="T7" fmla="*/ 815 h 1086"/>
                <a:gd name="T8" fmla="*/ 3 w 2130"/>
                <a:gd name="T9" fmla="*/ 0 h 1086"/>
              </a:gdLst>
              <a:ahLst/>
              <a:cxnLst>
                <a:cxn ang="0">
                  <a:pos x="T0" y="T1"/>
                </a:cxn>
                <a:cxn ang="0">
                  <a:pos x="T2" y="T3"/>
                </a:cxn>
                <a:cxn ang="0">
                  <a:pos x="T4" y="T5"/>
                </a:cxn>
                <a:cxn ang="0">
                  <a:pos x="T6" y="T7"/>
                </a:cxn>
                <a:cxn ang="0">
                  <a:pos x="T8" y="T9"/>
                </a:cxn>
              </a:cxnLst>
              <a:rect l="0" t="0" r="r" b="b"/>
              <a:pathLst>
                <a:path w="2130" h="1086">
                  <a:moveTo>
                    <a:pt x="3" y="0"/>
                  </a:moveTo>
                  <a:cubicBezTo>
                    <a:pt x="0" y="956"/>
                    <a:pt x="0" y="956"/>
                    <a:pt x="0" y="956"/>
                  </a:cubicBezTo>
                  <a:cubicBezTo>
                    <a:pt x="0" y="956"/>
                    <a:pt x="927" y="1086"/>
                    <a:pt x="2130" y="1037"/>
                  </a:cubicBezTo>
                  <a:cubicBezTo>
                    <a:pt x="880" y="1028"/>
                    <a:pt x="3" y="815"/>
                    <a:pt x="3" y="815"/>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 name="Rectangle 2"/>
          <p:cNvSpPr/>
          <p:nvPr userDrawn="1"/>
        </p:nvSpPr>
        <p:spPr>
          <a:xfrm>
            <a:off x="0" y="-235717"/>
            <a:ext cx="9145588" cy="3661619"/>
          </a:xfrm>
          <a:custGeom>
            <a:avLst/>
            <a:gdLst/>
            <a:ahLst/>
            <a:cxnLst/>
            <a:rect l="l" t="t" r="r" b="b"/>
            <a:pathLst>
              <a:path w="9145588" h="3661619">
                <a:moveTo>
                  <a:pt x="0" y="235717"/>
                </a:moveTo>
                <a:lnTo>
                  <a:pt x="9144000" y="235717"/>
                </a:lnTo>
                <a:lnTo>
                  <a:pt x="9144000" y="1966168"/>
                </a:lnTo>
                <a:lnTo>
                  <a:pt x="9145588" y="1966168"/>
                </a:lnTo>
                <a:cubicBezTo>
                  <a:pt x="9145588" y="1966186"/>
                  <a:pt x="9145588" y="1968719"/>
                  <a:pt x="9145588" y="2332399"/>
                </a:cubicBezTo>
                <a:cubicBezTo>
                  <a:pt x="7419759" y="3272499"/>
                  <a:pt x="5262472" y="3588046"/>
                  <a:pt x="3474539" y="3661619"/>
                </a:cubicBezTo>
                <a:cubicBezTo>
                  <a:pt x="1433421" y="3646906"/>
                  <a:pt x="186" y="3298704"/>
                  <a:pt x="0" y="3298659"/>
                </a:cubicBezTo>
                <a:cubicBezTo>
                  <a:pt x="0" y="3298646"/>
                  <a:pt x="0" y="3294909"/>
                  <a:pt x="0" y="2204864"/>
                </a:cubicBezTo>
                <a:cubicBezTo>
                  <a:pt x="0" y="2203485"/>
                  <a:pt x="0" y="2202103"/>
                  <a:pt x="0" y="2200720"/>
                </a:cubicBezTo>
                <a:lnTo>
                  <a:pt x="0" y="2087226"/>
                </a:lnTo>
                <a:lnTo>
                  <a:pt x="0" y="1966168"/>
                </a:lnTo>
                <a:close/>
                <a:moveTo>
                  <a:pt x="9144000" y="1"/>
                </a:moveTo>
                <a:lnTo>
                  <a:pt x="9145588" y="1"/>
                </a:lnTo>
                <a:lnTo>
                  <a:pt x="9145588" y="235717"/>
                </a:lnTo>
                <a:lnTo>
                  <a:pt x="9144000" y="235717"/>
                </a:lnTo>
                <a:close/>
                <a:moveTo>
                  <a:pt x="0" y="0"/>
                </a:moveTo>
                <a:lnTo>
                  <a:pt x="9144000" y="0"/>
                </a:lnTo>
                <a:lnTo>
                  <a:pt x="9144000" y="1"/>
                </a:lnTo>
                <a:lnTo>
                  <a:pt x="0" y="1"/>
                </a:lnTo>
                <a:close/>
              </a:path>
            </a:pathLst>
          </a:custGeom>
          <a:solidFill>
            <a:srgbClr val="CF0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pied de page 4"/>
          <p:cNvSpPr>
            <a:spLocks noGrp="1"/>
          </p:cNvSpPr>
          <p:nvPr>
            <p:ph type="ftr" sz="quarter" idx="11"/>
          </p:nvPr>
        </p:nvSpPr>
        <p:spPr/>
        <p:txBody>
          <a:bodyPr/>
          <a:lstStyle/>
          <a:p>
            <a:r>
              <a:rPr lang="pt-BR"/>
              <a:t>COPIL n°4 21 09 2017</a:t>
            </a:r>
            <a:endParaRPr lang="fr-FR" dirty="0"/>
          </a:p>
        </p:txBody>
      </p:sp>
      <p:sp>
        <p:nvSpPr>
          <p:cNvPr id="6" name="Espace réservé du numéro de diapositive 5"/>
          <p:cNvSpPr>
            <a:spLocks noGrp="1"/>
          </p:cNvSpPr>
          <p:nvPr>
            <p:ph type="sldNum" sz="quarter" idx="12"/>
          </p:nvPr>
        </p:nvSpPr>
        <p:spPr/>
        <p:txBody>
          <a:bodyPr/>
          <a:lstStyle/>
          <a:p>
            <a:fld id="{AF43E6FD-AB27-4108-A2FC-346BB5F75E3F}" type="slidenum">
              <a:rPr lang="fr-FR" smtClean="0"/>
              <a:pPr/>
              <a:t>‹N°›</a:t>
            </a:fld>
            <a:endParaRPr lang="fr-FR" dirty="0"/>
          </a:p>
        </p:txBody>
      </p:sp>
      <p:sp>
        <p:nvSpPr>
          <p:cNvPr id="14" name="ZoneTexte 13"/>
          <p:cNvSpPr txBox="1"/>
          <p:nvPr userDrawn="1"/>
        </p:nvSpPr>
        <p:spPr>
          <a:xfrm>
            <a:off x="438666" y="6400987"/>
            <a:ext cx="2698800" cy="276999"/>
          </a:xfrm>
          <a:prstGeom prst="rect">
            <a:avLst/>
          </a:prstGeom>
          <a:noFill/>
        </p:spPr>
        <p:txBody>
          <a:bodyPr wrap="square" rtlCol="0">
            <a:spAutoFit/>
          </a:bodyPr>
          <a:lstStyle/>
          <a:p>
            <a:r>
              <a:rPr lang="fr-FR" sz="1200" dirty="0">
                <a:solidFill>
                  <a:schemeClr val="accent1"/>
                </a:solidFill>
              </a:rPr>
              <a:t>Delivering Transformation. Together.*</a:t>
            </a:r>
          </a:p>
        </p:txBody>
      </p:sp>
      <p:sp>
        <p:nvSpPr>
          <p:cNvPr id="15" name="ZoneTexte 14"/>
          <p:cNvSpPr txBox="1"/>
          <p:nvPr userDrawn="1"/>
        </p:nvSpPr>
        <p:spPr>
          <a:xfrm rot="16200000">
            <a:off x="-701250" y="5720016"/>
            <a:ext cx="1618680" cy="200055"/>
          </a:xfrm>
          <a:prstGeom prst="rect">
            <a:avLst/>
          </a:prstGeom>
          <a:noFill/>
        </p:spPr>
        <p:txBody>
          <a:bodyPr wrap="square" rtlCol="0">
            <a:spAutoFit/>
          </a:bodyPr>
          <a:lstStyle/>
          <a:p>
            <a:r>
              <a:rPr lang="fr-FR" sz="700" dirty="0">
                <a:solidFill>
                  <a:schemeClr val="bg1">
                    <a:lumMod val="50000"/>
                  </a:schemeClr>
                </a:solidFill>
              </a:rPr>
              <a:t>*Réussir la transformation. Ensemble.</a:t>
            </a:r>
          </a:p>
        </p:txBody>
      </p:sp>
    </p:spTree>
    <p:extLst>
      <p:ext uri="{BB962C8B-B14F-4D97-AF65-F5344CB8AC3E}">
        <p14:creationId xmlns:p14="http://schemas.microsoft.com/office/powerpoint/2010/main" val="3074657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uverture Sopra Steria Consulting">
    <p:spTree>
      <p:nvGrpSpPr>
        <p:cNvPr id="1" name=""/>
        <p:cNvGrpSpPr/>
        <p:nvPr/>
      </p:nvGrpSpPr>
      <p:grpSpPr>
        <a:xfrm>
          <a:off x="0" y="0"/>
          <a:ext cx="0" cy="0"/>
          <a:chOff x="0" y="0"/>
          <a:chExt cx="0" cy="0"/>
        </a:xfrm>
      </p:grpSpPr>
      <p:sp>
        <p:nvSpPr>
          <p:cNvPr id="2" name="Titre 1"/>
          <p:cNvSpPr>
            <a:spLocks noGrp="1"/>
          </p:cNvSpPr>
          <p:nvPr>
            <p:ph type="ctrTitle"/>
          </p:nvPr>
        </p:nvSpPr>
        <p:spPr bwMode="gray">
          <a:xfrm>
            <a:off x="551884" y="4217142"/>
            <a:ext cx="6451431" cy="424711"/>
          </a:xfrm>
        </p:spPr>
        <p:txBody>
          <a:bodyPr wrap="square" anchor="b">
            <a:spAutoFit/>
          </a:bodyPr>
          <a:lstStyle>
            <a:lvl1pPr algn="l">
              <a:defRPr sz="2400" cap="all" baseline="0">
                <a:solidFill>
                  <a:schemeClr val="tx1"/>
                </a:solidFill>
              </a:defRPr>
            </a:lvl1pPr>
          </a:lstStyle>
          <a:p>
            <a:r>
              <a:rPr lang="fr-FR"/>
              <a:t>Cliquez pour modifier le style du titre</a:t>
            </a:r>
            <a:endParaRPr lang="fr-FR" dirty="0"/>
          </a:p>
        </p:txBody>
      </p:sp>
      <p:sp>
        <p:nvSpPr>
          <p:cNvPr id="12" name="Sous-titre 2"/>
          <p:cNvSpPr>
            <a:spLocks noGrp="1"/>
          </p:cNvSpPr>
          <p:nvPr>
            <p:ph type="subTitle" idx="1"/>
          </p:nvPr>
        </p:nvSpPr>
        <p:spPr bwMode="gray">
          <a:xfrm>
            <a:off x="546100" y="4653136"/>
            <a:ext cx="6457215" cy="307777"/>
          </a:xfrm>
          <a:prstGeom prst="rect">
            <a:avLst/>
          </a:prstGeom>
        </p:spPr>
        <p:txBody>
          <a:bodyPr wrap="square" tIns="0" bIns="0">
            <a:spAutoFit/>
          </a:bodyPr>
          <a:lstStyle>
            <a:lvl1pPr marL="0" indent="0" algn="l">
              <a:spcBef>
                <a:spcPts val="411"/>
              </a:spcBef>
              <a:buNone/>
              <a:defRPr sz="2000">
                <a:solidFill>
                  <a:schemeClr val="tx1"/>
                </a:solidFill>
                <a:latin typeface="+mj-lt"/>
              </a:defRPr>
            </a:lvl1pPr>
            <a:lvl2pPr marL="457100" indent="0" algn="ctr">
              <a:buNone/>
              <a:defRPr>
                <a:solidFill>
                  <a:schemeClr val="tx1">
                    <a:tint val="75000"/>
                  </a:schemeClr>
                </a:solidFill>
              </a:defRPr>
            </a:lvl2pPr>
            <a:lvl3pPr marL="914199" indent="0" algn="ctr">
              <a:buNone/>
              <a:defRPr>
                <a:solidFill>
                  <a:schemeClr val="tx1">
                    <a:tint val="75000"/>
                  </a:schemeClr>
                </a:solidFill>
              </a:defRPr>
            </a:lvl3pPr>
            <a:lvl4pPr marL="1371299" indent="0" algn="ctr">
              <a:buNone/>
              <a:defRPr>
                <a:solidFill>
                  <a:schemeClr val="tx1">
                    <a:tint val="75000"/>
                  </a:schemeClr>
                </a:solidFill>
              </a:defRPr>
            </a:lvl4pPr>
            <a:lvl5pPr marL="1828398" indent="0" algn="ctr">
              <a:buNone/>
              <a:defRPr>
                <a:solidFill>
                  <a:schemeClr val="tx1">
                    <a:tint val="75000"/>
                  </a:schemeClr>
                </a:solidFill>
              </a:defRPr>
            </a:lvl5pPr>
            <a:lvl6pPr marL="2285498" indent="0" algn="ctr">
              <a:buNone/>
              <a:defRPr>
                <a:solidFill>
                  <a:schemeClr val="tx1">
                    <a:tint val="75000"/>
                  </a:schemeClr>
                </a:solidFill>
              </a:defRPr>
            </a:lvl6pPr>
            <a:lvl7pPr marL="2742596" indent="0" algn="ctr">
              <a:buNone/>
              <a:defRPr>
                <a:solidFill>
                  <a:schemeClr val="tx1">
                    <a:tint val="75000"/>
                  </a:schemeClr>
                </a:solidFill>
              </a:defRPr>
            </a:lvl7pPr>
            <a:lvl8pPr marL="3199696" indent="0" algn="ctr">
              <a:buNone/>
              <a:defRPr>
                <a:solidFill>
                  <a:schemeClr val="tx1">
                    <a:tint val="75000"/>
                  </a:schemeClr>
                </a:solidFill>
              </a:defRPr>
            </a:lvl8pPr>
            <a:lvl9pPr marL="3656795" indent="0" algn="ctr">
              <a:buNone/>
              <a:defRPr>
                <a:solidFill>
                  <a:schemeClr val="tx1">
                    <a:tint val="75000"/>
                  </a:schemeClr>
                </a:solidFill>
              </a:defRPr>
            </a:lvl9pPr>
          </a:lstStyle>
          <a:p>
            <a:r>
              <a:rPr lang="fr-FR"/>
              <a:t>Cliquez pour modifier le style des sous-titres du masque</a:t>
            </a:r>
            <a:endParaRPr lang="fr-FR" dirty="0"/>
          </a:p>
        </p:txBody>
      </p:sp>
      <p:grpSp>
        <p:nvGrpSpPr>
          <p:cNvPr id="21" name="Groupe 20"/>
          <p:cNvGrpSpPr/>
          <p:nvPr userDrawn="1"/>
        </p:nvGrpSpPr>
        <p:grpSpPr bwMode="gray">
          <a:xfrm>
            <a:off x="0" y="1722514"/>
            <a:ext cx="9145587" cy="1773238"/>
            <a:chOff x="0" y="1958231"/>
            <a:chExt cx="9145587" cy="1773238"/>
          </a:xfrm>
          <a:solidFill>
            <a:schemeClr val="accent4"/>
          </a:solidFill>
        </p:grpSpPr>
        <p:sp>
          <p:nvSpPr>
            <p:cNvPr id="23" name="Freeform 20"/>
            <p:cNvSpPr>
              <a:spLocks/>
            </p:cNvSpPr>
            <p:nvPr userDrawn="1"/>
          </p:nvSpPr>
          <p:spPr bwMode="gray">
            <a:xfrm>
              <a:off x="3374982" y="2326531"/>
              <a:ext cx="5770605" cy="1333688"/>
            </a:xfrm>
            <a:custGeom>
              <a:avLst/>
              <a:gdLst>
                <a:gd name="T0" fmla="*/ 3469 w 3469"/>
                <a:gd name="T1" fmla="*/ 227 h 820"/>
                <a:gd name="T2" fmla="*/ 3469 w 3469"/>
                <a:gd name="T3" fmla="*/ 0 h 820"/>
                <a:gd name="T4" fmla="*/ 0 w 3469"/>
                <a:gd name="T5" fmla="*/ 813 h 820"/>
                <a:gd name="T6" fmla="*/ 3469 w 3469"/>
                <a:gd name="T7" fmla="*/ 227 h 820"/>
                <a:gd name="connsiteX0" fmla="*/ 10185 w 10185"/>
                <a:gd name="connsiteY0" fmla="*/ 2768 h 9954"/>
                <a:gd name="connsiteX1" fmla="*/ 10185 w 10185"/>
                <a:gd name="connsiteY1" fmla="*/ 0 h 9954"/>
                <a:gd name="connsiteX2" fmla="*/ 0 w 10185"/>
                <a:gd name="connsiteY2" fmla="*/ 9951 h 9954"/>
                <a:gd name="connsiteX3" fmla="*/ 10185 w 10185"/>
                <a:gd name="connsiteY3" fmla="*/ 2768 h 9954"/>
              </a:gdLst>
              <a:ahLst/>
              <a:cxnLst>
                <a:cxn ang="0">
                  <a:pos x="connsiteX0" y="connsiteY0"/>
                </a:cxn>
                <a:cxn ang="0">
                  <a:pos x="connsiteX1" y="connsiteY1"/>
                </a:cxn>
                <a:cxn ang="0">
                  <a:pos x="connsiteX2" y="connsiteY2"/>
                </a:cxn>
                <a:cxn ang="0">
                  <a:pos x="connsiteX3" y="connsiteY3"/>
                </a:cxn>
              </a:cxnLst>
              <a:rect l="l" t="t" r="r" b="b"/>
              <a:pathLst>
                <a:path w="10185" h="9954">
                  <a:moveTo>
                    <a:pt x="10185" y="2768"/>
                  </a:moveTo>
                  <a:lnTo>
                    <a:pt x="10185" y="0"/>
                  </a:lnTo>
                  <a:cubicBezTo>
                    <a:pt x="7141" y="7012"/>
                    <a:pt x="3151" y="9402"/>
                    <a:pt x="0" y="9951"/>
                  </a:cubicBezTo>
                  <a:cubicBezTo>
                    <a:pt x="2891" y="10036"/>
                    <a:pt x="6659" y="8500"/>
                    <a:pt x="10185" y="27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22"/>
            <p:cNvSpPr>
              <a:spLocks/>
            </p:cNvSpPr>
            <p:nvPr userDrawn="1"/>
          </p:nvSpPr>
          <p:spPr bwMode="gray">
            <a:xfrm>
              <a:off x="0" y="1958231"/>
              <a:ext cx="3479800" cy="1773238"/>
            </a:xfrm>
            <a:custGeom>
              <a:avLst/>
              <a:gdLst>
                <a:gd name="T0" fmla="*/ 3 w 2130"/>
                <a:gd name="T1" fmla="*/ 0 h 1086"/>
                <a:gd name="T2" fmla="*/ 0 w 2130"/>
                <a:gd name="T3" fmla="*/ 956 h 1086"/>
                <a:gd name="T4" fmla="*/ 2130 w 2130"/>
                <a:gd name="T5" fmla="*/ 1037 h 1086"/>
                <a:gd name="T6" fmla="*/ 3 w 2130"/>
                <a:gd name="T7" fmla="*/ 815 h 1086"/>
                <a:gd name="T8" fmla="*/ 3 w 2130"/>
                <a:gd name="T9" fmla="*/ 0 h 1086"/>
              </a:gdLst>
              <a:ahLst/>
              <a:cxnLst>
                <a:cxn ang="0">
                  <a:pos x="T0" y="T1"/>
                </a:cxn>
                <a:cxn ang="0">
                  <a:pos x="T2" y="T3"/>
                </a:cxn>
                <a:cxn ang="0">
                  <a:pos x="T4" y="T5"/>
                </a:cxn>
                <a:cxn ang="0">
                  <a:pos x="T6" y="T7"/>
                </a:cxn>
                <a:cxn ang="0">
                  <a:pos x="T8" y="T9"/>
                </a:cxn>
              </a:cxnLst>
              <a:rect l="0" t="0" r="r" b="b"/>
              <a:pathLst>
                <a:path w="2130" h="1086">
                  <a:moveTo>
                    <a:pt x="3" y="0"/>
                  </a:moveTo>
                  <a:cubicBezTo>
                    <a:pt x="0" y="956"/>
                    <a:pt x="0" y="956"/>
                    <a:pt x="0" y="956"/>
                  </a:cubicBezTo>
                  <a:cubicBezTo>
                    <a:pt x="0" y="956"/>
                    <a:pt x="927" y="1086"/>
                    <a:pt x="2130" y="1037"/>
                  </a:cubicBezTo>
                  <a:cubicBezTo>
                    <a:pt x="880" y="1028"/>
                    <a:pt x="3" y="815"/>
                    <a:pt x="3" y="815"/>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 name="Rectangle 2"/>
          <p:cNvSpPr/>
          <p:nvPr userDrawn="1"/>
        </p:nvSpPr>
        <p:spPr>
          <a:xfrm>
            <a:off x="0" y="-235717"/>
            <a:ext cx="9145588" cy="3661619"/>
          </a:xfrm>
          <a:custGeom>
            <a:avLst/>
            <a:gdLst/>
            <a:ahLst/>
            <a:cxnLst/>
            <a:rect l="l" t="t" r="r" b="b"/>
            <a:pathLst>
              <a:path w="9145588" h="3661619">
                <a:moveTo>
                  <a:pt x="0" y="235717"/>
                </a:moveTo>
                <a:lnTo>
                  <a:pt x="9144000" y="235717"/>
                </a:lnTo>
                <a:lnTo>
                  <a:pt x="9144000" y="1966168"/>
                </a:lnTo>
                <a:lnTo>
                  <a:pt x="9145588" y="1966168"/>
                </a:lnTo>
                <a:cubicBezTo>
                  <a:pt x="9145588" y="1966186"/>
                  <a:pt x="9145588" y="1968719"/>
                  <a:pt x="9145588" y="2332399"/>
                </a:cubicBezTo>
                <a:cubicBezTo>
                  <a:pt x="7419759" y="3272499"/>
                  <a:pt x="5262472" y="3588046"/>
                  <a:pt x="3474539" y="3661619"/>
                </a:cubicBezTo>
                <a:cubicBezTo>
                  <a:pt x="1433421" y="3646906"/>
                  <a:pt x="186" y="3298704"/>
                  <a:pt x="0" y="3298659"/>
                </a:cubicBezTo>
                <a:cubicBezTo>
                  <a:pt x="0" y="3298646"/>
                  <a:pt x="0" y="3294909"/>
                  <a:pt x="0" y="2204864"/>
                </a:cubicBezTo>
                <a:cubicBezTo>
                  <a:pt x="0" y="2203485"/>
                  <a:pt x="0" y="2202103"/>
                  <a:pt x="0" y="2200720"/>
                </a:cubicBezTo>
                <a:lnTo>
                  <a:pt x="0" y="2087226"/>
                </a:lnTo>
                <a:lnTo>
                  <a:pt x="0" y="1966168"/>
                </a:lnTo>
                <a:close/>
                <a:moveTo>
                  <a:pt x="9144000" y="1"/>
                </a:moveTo>
                <a:lnTo>
                  <a:pt x="9145588" y="1"/>
                </a:lnTo>
                <a:lnTo>
                  <a:pt x="9145588" y="235717"/>
                </a:lnTo>
                <a:lnTo>
                  <a:pt x="9144000" y="235717"/>
                </a:lnTo>
                <a:close/>
                <a:moveTo>
                  <a:pt x="0" y="0"/>
                </a:moveTo>
                <a:lnTo>
                  <a:pt x="9144000" y="0"/>
                </a:lnTo>
                <a:lnTo>
                  <a:pt x="9144000" y="1"/>
                </a:lnTo>
                <a:lnTo>
                  <a:pt x="0" y="1"/>
                </a:lnTo>
                <a:close/>
              </a:path>
            </a:pathLst>
          </a:custGeom>
          <a:solidFill>
            <a:srgbClr val="CF0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Picture 2" descr="Z:\Sopra group - Evolution du masque Sopra Steria\2. Recu\Logo\SOPRASTERIA_soprasteriaconsulting_RVB.pn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5194300" y="5927183"/>
            <a:ext cx="4005580" cy="837184"/>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pied de page 4"/>
          <p:cNvSpPr>
            <a:spLocks noGrp="1"/>
          </p:cNvSpPr>
          <p:nvPr>
            <p:ph type="ftr" sz="quarter" idx="11"/>
          </p:nvPr>
        </p:nvSpPr>
        <p:spPr/>
        <p:txBody>
          <a:bodyPr/>
          <a:lstStyle/>
          <a:p>
            <a:r>
              <a:rPr lang="pt-BR"/>
              <a:t>COPIL n°4 21 09 2017</a:t>
            </a:r>
            <a:endParaRPr lang="fr-FR" dirty="0"/>
          </a:p>
        </p:txBody>
      </p:sp>
      <p:sp>
        <p:nvSpPr>
          <p:cNvPr id="6" name="Espace réservé du numéro de diapositive 5"/>
          <p:cNvSpPr>
            <a:spLocks noGrp="1"/>
          </p:cNvSpPr>
          <p:nvPr>
            <p:ph type="sldNum" sz="quarter" idx="12"/>
          </p:nvPr>
        </p:nvSpPr>
        <p:spPr/>
        <p:txBody>
          <a:bodyPr/>
          <a:lstStyle/>
          <a:p>
            <a:fld id="{AF43E6FD-AB27-4108-A2FC-346BB5F75E3F}" type="slidenum">
              <a:rPr lang="fr-FR" smtClean="0"/>
              <a:pPr/>
              <a:t>‹N°›</a:t>
            </a:fld>
            <a:endParaRPr lang="fr-FR" dirty="0"/>
          </a:p>
        </p:txBody>
      </p:sp>
      <p:sp>
        <p:nvSpPr>
          <p:cNvPr id="11" name="ZoneTexte 10"/>
          <p:cNvSpPr txBox="1"/>
          <p:nvPr userDrawn="1"/>
        </p:nvSpPr>
        <p:spPr>
          <a:xfrm>
            <a:off x="438666" y="6400987"/>
            <a:ext cx="2698800" cy="276999"/>
          </a:xfrm>
          <a:prstGeom prst="rect">
            <a:avLst/>
          </a:prstGeom>
          <a:noFill/>
        </p:spPr>
        <p:txBody>
          <a:bodyPr wrap="square" rtlCol="0">
            <a:spAutoFit/>
          </a:bodyPr>
          <a:lstStyle/>
          <a:p>
            <a:r>
              <a:rPr lang="fr-FR" sz="1200" dirty="0">
                <a:solidFill>
                  <a:schemeClr val="accent1"/>
                </a:solidFill>
              </a:rPr>
              <a:t>Delivering Transformation. Together.*</a:t>
            </a:r>
          </a:p>
        </p:txBody>
      </p:sp>
      <p:sp>
        <p:nvSpPr>
          <p:cNvPr id="15" name="ZoneTexte 14"/>
          <p:cNvSpPr txBox="1"/>
          <p:nvPr userDrawn="1"/>
        </p:nvSpPr>
        <p:spPr>
          <a:xfrm rot="16200000">
            <a:off x="-701250" y="5720016"/>
            <a:ext cx="1618680" cy="200055"/>
          </a:xfrm>
          <a:prstGeom prst="rect">
            <a:avLst/>
          </a:prstGeom>
          <a:noFill/>
        </p:spPr>
        <p:txBody>
          <a:bodyPr wrap="square" rtlCol="0">
            <a:spAutoFit/>
          </a:bodyPr>
          <a:lstStyle/>
          <a:p>
            <a:r>
              <a:rPr lang="fr-FR" sz="700" dirty="0">
                <a:solidFill>
                  <a:schemeClr val="bg1">
                    <a:lumMod val="50000"/>
                  </a:schemeClr>
                </a:solidFill>
              </a:rPr>
              <a:t>*Réussir la transformation. Ensemble.</a:t>
            </a:r>
          </a:p>
        </p:txBody>
      </p:sp>
    </p:spTree>
    <p:extLst>
      <p:ext uri="{BB962C8B-B14F-4D97-AF65-F5344CB8AC3E}">
        <p14:creationId xmlns:p14="http://schemas.microsoft.com/office/powerpoint/2010/main" val="1164381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uverture Sopra HR Software">
    <p:spTree>
      <p:nvGrpSpPr>
        <p:cNvPr id="1" name=""/>
        <p:cNvGrpSpPr/>
        <p:nvPr/>
      </p:nvGrpSpPr>
      <p:grpSpPr>
        <a:xfrm>
          <a:off x="0" y="0"/>
          <a:ext cx="0" cy="0"/>
          <a:chOff x="0" y="0"/>
          <a:chExt cx="0" cy="0"/>
        </a:xfrm>
      </p:grpSpPr>
      <p:sp>
        <p:nvSpPr>
          <p:cNvPr id="2" name="Titre 1"/>
          <p:cNvSpPr>
            <a:spLocks noGrp="1"/>
          </p:cNvSpPr>
          <p:nvPr>
            <p:ph type="ctrTitle"/>
          </p:nvPr>
        </p:nvSpPr>
        <p:spPr bwMode="gray">
          <a:xfrm>
            <a:off x="551884" y="4217142"/>
            <a:ext cx="6451431" cy="424711"/>
          </a:xfrm>
        </p:spPr>
        <p:txBody>
          <a:bodyPr wrap="square" anchor="b">
            <a:spAutoFit/>
          </a:bodyPr>
          <a:lstStyle>
            <a:lvl1pPr algn="l">
              <a:defRPr sz="2400" cap="all" baseline="0">
                <a:solidFill>
                  <a:schemeClr val="tx1"/>
                </a:solidFill>
              </a:defRPr>
            </a:lvl1pPr>
          </a:lstStyle>
          <a:p>
            <a:r>
              <a:rPr lang="fr-FR"/>
              <a:t>Cliquez pour modifier le style du titre</a:t>
            </a:r>
            <a:endParaRPr lang="fr-FR" dirty="0"/>
          </a:p>
        </p:txBody>
      </p:sp>
      <p:sp>
        <p:nvSpPr>
          <p:cNvPr id="12" name="Sous-titre 2"/>
          <p:cNvSpPr>
            <a:spLocks noGrp="1"/>
          </p:cNvSpPr>
          <p:nvPr>
            <p:ph type="subTitle" idx="1"/>
          </p:nvPr>
        </p:nvSpPr>
        <p:spPr bwMode="gray">
          <a:xfrm>
            <a:off x="546100" y="4653136"/>
            <a:ext cx="6457215" cy="307777"/>
          </a:xfrm>
          <a:prstGeom prst="rect">
            <a:avLst/>
          </a:prstGeom>
        </p:spPr>
        <p:txBody>
          <a:bodyPr wrap="square" tIns="0" bIns="0">
            <a:spAutoFit/>
          </a:bodyPr>
          <a:lstStyle>
            <a:lvl1pPr marL="0" indent="0" algn="l">
              <a:spcBef>
                <a:spcPts val="411"/>
              </a:spcBef>
              <a:buNone/>
              <a:defRPr sz="2000">
                <a:solidFill>
                  <a:schemeClr val="tx1"/>
                </a:solidFill>
                <a:latin typeface="+mj-lt"/>
              </a:defRPr>
            </a:lvl1pPr>
            <a:lvl2pPr marL="457100" indent="0" algn="ctr">
              <a:buNone/>
              <a:defRPr>
                <a:solidFill>
                  <a:schemeClr val="tx1">
                    <a:tint val="75000"/>
                  </a:schemeClr>
                </a:solidFill>
              </a:defRPr>
            </a:lvl2pPr>
            <a:lvl3pPr marL="914199" indent="0" algn="ctr">
              <a:buNone/>
              <a:defRPr>
                <a:solidFill>
                  <a:schemeClr val="tx1">
                    <a:tint val="75000"/>
                  </a:schemeClr>
                </a:solidFill>
              </a:defRPr>
            </a:lvl3pPr>
            <a:lvl4pPr marL="1371299" indent="0" algn="ctr">
              <a:buNone/>
              <a:defRPr>
                <a:solidFill>
                  <a:schemeClr val="tx1">
                    <a:tint val="75000"/>
                  </a:schemeClr>
                </a:solidFill>
              </a:defRPr>
            </a:lvl4pPr>
            <a:lvl5pPr marL="1828398" indent="0" algn="ctr">
              <a:buNone/>
              <a:defRPr>
                <a:solidFill>
                  <a:schemeClr val="tx1">
                    <a:tint val="75000"/>
                  </a:schemeClr>
                </a:solidFill>
              </a:defRPr>
            </a:lvl5pPr>
            <a:lvl6pPr marL="2285498" indent="0" algn="ctr">
              <a:buNone/>
              <a:defRPr>
                <a:solidFill>
                  <a:schemeClr val="tx1">
                    <a:tint val="75000"/>
                  </a:schemeClr>
                </a:solidFill>
              </a:defRPr>
            </a:lvl6pPr>
            <a:lvl7pPr marL="2742596" indent="0" algn="ctr">
              <a:buNone/>
              <a:defRPr>
                <a:solidFill>
                  <a:schemeClr val="tx1">
                    <a:tint val="75000"/>
                  </a:schemeClr>
                </a:solidFill>
              </a:defRPr>
            </a:lvl7pPr>
            <a:lvl8pPr marL="3199696" indent="0" algn="ctr">
              <a:buNone/>
              <a:defRPr>
                <a:solidFill>
                  <a:schemeClr val="tx1">
                    <a:tint val="75000"/>
                  </a:schemeClr>
                </a:solidFill>
              </a:defRPr>
            </a:lvl8pPr>
            <a:lvl9pPr marL="3656795" indent="0" algn="ctr">
              <a:buNone/>
              <a:defRPr>
                <a:solidFill>
                  <a:schemeClr val="tx1">
                    <a:tint val="75000"/>
                  </a:schemeClr>
                </a:solidFill>
              </a:defRPr>
            </a:lvl9pPr>
          </a:lstStyle>
          <a:p>
            <a:r>
              <a:rPr lang="fr-FR"/>
              <a:t>Cliquez pour modifier le style des sous-titres du masque</a:t>
            </a:r>
            <a:endParaRPr lang="fr-FR" dirty="0"/>
          </a:p>
        </p:txBody>
      </p:sp>
      <p:grpSp>
        <p:nvGrpSpPr>
          <p:cNvPr id="21" name="Groupe 20"/>
          <p:cNvGrpSpPr/>
          <p:nvPr userDrawn="1"/>
        </p:nvGrpSpPr>
        <p:grpSpPr bwMode="gray">
          <a:xfrm>
            <a:off x="0" y="1722514"/>
            <a:ext cx="9145587" cy="1773238"/>
            <a:chOff x="0" y="1958231"/>
            <a:chExt cx="9145587" cy="1773238"/>
          </a:xfrm>
          <a:solidFill>
            <a:schemeClr val="accent4"/>
          </a:solidFill>
        </p:grpSpPr>
        <p:sp>
          <p:nvSpPr>
            <p:cNvPr id="23" name="Freeform 20"/>
            <p:cNvSpPr>
              <a:spLocks/>
            </p:cNvSpPr>
            <p:nvPr userDrawn="1"/>
          </p:nvSpPr>
          <p:spPr bwMode="gray">
            <a:xfrm>
              <a:off x="3374982" y="2326531"/>
              <a:ext cx="5770605" cy="1333688"/>
            </a:xfrm>
            <a:custGeom>
              <a:avLst/>
              <a:gdLst>
                <a:gd name="T0" fmla="*/ 3469 w 3469"/>
                <a:gd name="T1" fmla="*/ 227 h 820"/>
                <a:gd name="T2" fmla="*/ 3469 w 3469"/>
                <a:gd name="T3" fmla="*/ 0 h 820"/>
                <a:gd name="T4" fmla="*/ 0 w 3469"/>
                <a:gd name="T5" fmla="*/ 813 h 820"/>
                <a:gd name="T6" fmla="*/ 3469 w 3469"/>
                <a:gd name="T7" fmla="*/ 227 h 820"/>
                <a:gd name="connsiteX0" fmla="*/ 10185 w 10185"/>
                <a:gd name="connsiteY0" fmla="*/ 2768 h 9954"/>
                <a:gd name="connsiteX1" fmla="*/ 10185 w 10185"/>
                <a:gd name="connsiteY1" fmla="*/ 0 h 9954"/>
                <a:gd name="connsiteX2" fmla="*/ 0 w 10185"/>
                <a:gd name="connsiteY2" fmla="*/ 9951 h 9954"/>
                <a:gd name="connsiteX3" fmla="*/ 10185 w 10185"/>
                <a:gd name="connsiteY3" fmla="*/ 2768 h 9954"/>
              </a:gdLst>
              <a:ahLst/>
              <a:cxnLst>
                <a:cxn ang="0">
                  <a:pos x="connsiteX0" y="connsiteY0"/>
                </a:cxn>
                <a:cxn ang="0">
                  <a:pos x="connsiteX1" y="connsiteY1"/>
                </a:cxn>
                <a:cxn ang="0">
                  <a:pos x="connsiteX2" y="connsiteY2"/>
                </a:cxn>
                <a:cxn ang="0">
                  <a:pos x="connsiteX3" y="connsiteY3"/>
                </a:cxn>
              </a:cxnLst>
              <a:rect l="l" t="t" r="r" b="b"/>
              <a:pathLst>
                <a:path w="10185" h="9954">
                  <a:moveTo>
                    <a:pt x="10185" y="2768"/>
                  </a:moveTo>
                  <a:lnTo>
                    <a:pt x="10185" y="0"/>
                  </a:lnTo>
                  <a:cubicBezTo>
                    <a:pt x="7141" y="7012"/>
                    <a:pt x="3151" y="9402"/>
                    <a:pt x="0" y="9951"/>
                  </a:cubicBezTo>
                  <a:cubicBezTo>
                    <a:pt x="2891" y="10036"/>
                    <a:pt x="6659" y="8500"/>
                    <a:pt x="10185" y="27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22"/>
            <p:cNvSpPr>
              <a:spLocks/>
            </p:cNvSpPr>
            <p:nvPr userDrawn="1"/>
          </p:nvSpPr>
          <p:spPr bwMode="gray">
            <a:xfrm>
              <a:off x="0" y="1958231"/>
              <a:ext cx="3479800" cy="1773238"/>
            </a:xfrm>
            <a:custGeom>
              <a:avLst/>
              <a:gdLst>
                <a:gd name="T0" fmla="*/ 3 w 2130"/>
                <a:gd name="T1" fmla="*/ 0 h 1086"/>
                <a:gd name="T2" fmla="*/ 0 w 2130"/>
                <a:gd name="T3" fmla="*/ 956 h 1086"/>
                <a:gd name="T4" fmla="*/ 2130 w 2130"/>
                <a:gd name="T5" fmla="*/ 1037 h 1086"/>
                <a:gd name="T6" fmla="*/ 3 w 2130"/>
                <a:gd name="T7" fmla="*/ 815 h 1086"/>
                <a:gd name="T8" fmla="*/ 3 w 2130"/>
                <a:gd name="T9" fmla="*/ 0 h 1086"/>
              </a:gdLst>
              <a:ahLst/>
              <a:cxnLst>
                <a:cxn ang="0">
                  <a:pos x="T0" y="T1"/>
                </a:cxn>
                <a:cxn ang="0">
                  <a:pos x="T2" y="T3"/>
                </a:cxn>
                <a:cxn ang="0">
                  <a:pos x="T4" y="T5"/>
                </a:cxn>
                <a:cxn ang="0">
                  <a:pos x="T6" y="T7"/>
                </a:cxn>
                <a:cxn ang="0">
                  <a:pos x="T8" y="T9"/>
                </a:cxn>
              </a:cxnLst>
              <a:rect l="0" t="0" r="r" b="b"/>
              <a:pathLst>
                <a:path w="2130" h="1086">
                  <a:moveTo>
                    <a:pt x="3" y="0"/>
                  </a:moveTo>
                  <a:cubicBezTo>
                    <a:pt x="0" y="956"/>
                    <a:pt x="0" y="956"/>
                    <a:pt x="0" y="956"/>
                  </a:cubicBezTo>
                  <a:cubicBezTo>
                    <a:pt x="0" y="956"/>
                    <a:pt x="927" y="1086"/>
                    <a:pt x="2130" y="1037"/>
                  </a:cubicBezTo>
                  <a:cubicBezTo>
                    <a:pt x="880" y="1028"/>
                    <a:pt x="3" y="815"/>
                    <a:pt x="3" y="815"/>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 name="Rectangle 2"/>
          <p:cNvSpPr/>
          <p:nvPr userDrawn="1"/>
        </p:nvSpPr>
        <p:spPr>
          <a:xfrm>
            <a:off x="0" y="-235717"/>
            <a:ext cx="9145588" cy="3661619"/>
          </a:xfrm>
          <a:custGeom>
            <a:avLst/>
            <a:gdLst/>
            <a:ahLst/>
            <a:cxnLst/>
            <a:rect l="l" t="t" r="r" b="b"/>
            <a:pathLst>
              <a:path w="9145588" h="3661619">
                <a:moveTo>
                  <a:pt x="0" y="235717"/>
                </a:moveTo>
                <a:lnTo>
                  <a:pt x="9144000" y="235717"/>
                </a:lnTo>
                <a:lnTo>
                  <a:pt x="9144000" y="1966168"/>
                </a:lnTo>
                <a:lnTo>
                  <a:pt x="9145588" y="1966168"/>
                </a:lnTo>
                <a:cubicBezTo>
                  <a:pt x="9145588" y="1966186"/>
                  <a:pt x="9145588" y="1968719"/>
                  <a:pt x="9145588" y="2332399"/>
                </a:cubicBezTo>
                <a:cubicBezTo>
                  <a:pt x="7419759" y="3272499"/>
                  <a:pt x="5262472" y="3588046"/>
                  <a:pt x="3474539" y="3661619"/>
                </a:cubicBezTo>
                <a:cubicBezTo>
                  <a:pt x="1433421" y="3646906"/>
                  <a:pt x="186" y="3298704"/>
                  <a:pt x="0" y="3298659"/>
                </a:cubicBezTo>
                <a:cubicBezTo>
                  <a:pt x="0" y="3298646"/>
                  <a:pt x="0" y="3294909"/>
                  <a:pt x="0" y="2204864"/>
                </a:cubicBezTo>
                <a:cubicBezTo>
                  <a:pt x="0" y="2203485"/>
                  <a:pt x="0" y="2202103"/>
                  <a:pt x="0" y="2200720"/>
                </a:cubicBezTo>
                <a:lnTo>
                  <a:pt x="0" y="2087226"/>
                </a:lnTo>
                <a:lnTo>
                  <a:pt x="0" y="1966168"/>
                </a:lnTo>
                <a:close/>
                <a:moveTo>
                  <a:pt x="9144000" y="1"/>
                </a:moveTo>
                <a:lnTo>
                  <a:pt x="9145588" y="1"/>
                </a:lnTo>
                <a:lnTo>
                  <a:pt x="9145588" y="235717"/>
                </a:lnTo>
                <a:lnTo>
                  <a:pt x="9144000" y="235717"/>
                </a:lnTo>
                <a:close/>
                <a:moveTo>
                  <a:pt x="0" y="0"/>
                </a:moveTo>
                <a:lnTo>
                  <a:pt x="9144000" y="0"/>
                </a:lnTo>
                <a:lnTo>
                  <a:pt x="9144000" y="1"/>
                </a:lnTo>
                <a:lnTo>
                  <a:pt x="0" y="1"/>
                </a:lnTo>
                <a:close/>
              </a:path>
            </a:pathLst>
          </a:custGeom>
          <a:solidFill>
            <a:srgbClr val="CF0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Picture 2"/>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5735014" y="5987144"/>
            <a:ext cx="3462020" cy="762458"/>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pied de page 4"/>
          <p:cNvSpPr>
            <a:spLocks noGrp="1"/>
          </p:cNvSpPr>
          <p:nvPr>
            <p:ph type="ftr" sz="quarter" idx="11"/>
          </p:nvPr>
        </p:nvSpPr>
        <p:spPr/>
        <p:txBody>
          <a:bodyPr/>
          <a:lstStyle/>
          <a:p>
            <a:r>
              <a:rPr lang="pt-BR"/>
              <a:t>COPIL n°4 21 09 2017</a:t>
            </a:r>
            <a:endParaRPr lang="fr-FR" dirty="0"/>
          </a:p>
        </p:txBody>
      </p:sp>
      <p:sp>
        <p:nvSpPr>
          <p:cNvPr id="6" name="Espace réservé du numéro de diapositive 5"/>
          <p:cNvSpPr>
            <a:spLocks noGrp="1"/>
          </p:cNvSpPr>
          <p:nvPr>
            <p:ph type="sldNum" sz="quarter" idx="12"/>
          </p:nvPr>
        </p:nvSpPr>
        <p:spPr/>
        <p:txBody>
          <a:bodyPr/>
          <a:lstStyle/>
          <a:p>
            <a:fld id="{AF43E6FD-AB27-4108-A2FC-346BB5F75E3F}" type="slidenum">
              <a:rPr lang="fr-FR" smtClean="0"/>
              <a:pPr/>
              <a:t>‹N°›</a:t>
            </a:fld>
            <a:endParaRPr lang="fr-FR" dirty="0"/>
          </a:p>
        </p:txBody>
      </p:sp>
      <p:sp>
        <p:nvSpPr>
          <p:cNvPr id="11" name="ZoneTexte 10"/>
          <p:cNvSpPr txBox="1"/>
          <p:nvPr userDrawn="1"/>
        </p:nvSpPr>
        <p:spPr>
          <a:xfrm>
            <a:off x="438666" y="6400987"/>
            <a:ext cx="2698800" cy="276999"/>
          </a:xfrm>
          <a:prstGeom prst="rect">
            <a:avLst/>
          </a:prstGeom>
          <a:noFill/>
        </p:spPr>
        <p:txBody>
          <a:bodyPr wrap="square" rtlCol="0">
            <a:spAutoFit/>
          </a:bodyPr>
          <a:lstStyle/>
          <a:p>
            <a:r>
              <a:rPr lang="fr-FR" sz="1200" dirty="0">
                <a:solidFill>
                  <a:schemeClr val="accent1"/>
                </a:solidFill>
              </a:rPr>
              <a:t>Delivering Transformation. Together.*</a:t>
            </a:r>
          </a:p>
        </p:txBody>
      </p:sp>
      <p:sp>
        <p:nvSpPr>
          <p:cNvPr id="14" name="ZoneTexte 13"/>
          <p:cNvSpPr txBox="1"/>
          <p:nvPr userDrawn="1"/>
        </p:nvSpPr>
        <p:spPr>
          <a:xfrm rot="16200000">
            <a:off x="-701250" y="5720016"/>
            <a:ext cx="1618680" cy="200055"/>
          </a:xfrm>
          <a:prstGeom prst="rect">
            <a:avLst/>
          </a:prstGeom>
          <a:noFill/>
        </p:spPr>
        <p:txBody>
          <a:bodyPr wrap="square" rtlCol="0">
            <a:spAutoFit/>
          </a:bodyPr>
          <a:lstStyle/>
          <a:p>
            <a:r>
              <a:rPr lang="fr-FR" sz="700" dirty="0">
                <a:solidFill>
                  <a:schemeClr val="bg1">
                    <a:lumMod val="50000"/>
                  </a:schemeClr>
                </a:solidFill>
              </a:rPr>
              <a:t>*Réussir la transformation. Ensemble.</a:t>
            </a:r>
          </a:p>
        </p:txBody>
      </p:sp>
    </p:spTree>
    <p:extLst>
      <p:ext uri="{BB962C8B-B14F-4D97-AF65-F5344CB8AC3E}">
        <p14:creationId xmlns:p14="http://schemas.microsoft.com/office/powerpoint/2010/main" val="3642898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Titre 7"/>
          <p:cNvSpPr>
            <a:spLocks noGrp="1"/>
          </p:cNvSpPr>
          <p:nvPr>
            <p:ph type="title"/>
          </p:nvPr>
        </p:nvSpPr>
        <p:spPr bwMode="gray"/>
        <p:txBody>
          <a:bodyPr/>
          <a:lstStyle/>
          <a:p>
            <a:r>
              <a:rPr lang="fr-FR"/>
              <a:t>Cliquez pour modifier le style du titre</a:t>
            </a:r>
            <a:endParaRPr lang="fr-FR" dirty="0"/>
          </a:p>
        </p:txBody>
      </p:sp>
      <p:sp>
        <p:nvSpPr>
          <p:cNvPr id="9" name="Espace réservé de la date 8"/>
          <p:cNvSpPr>
            <a:spLocks noGrp="1"/>
          </p:cNvSpPr>
          <p:nvPr>
            <p:ph type="dt" sz="half" idx="10"/>
          </p:nvPr>
        </p:nvSpPr>
        <p:spPr bwMode="gray"/>
        <p:txBody>
          <a:bodyPr/>
          <a:lstStyle/>
          <a:p>
            <a:endParaRPr lang="fr-FR" dirty="0"/>
          </a:p>
        </p:txBody>
      </p:sp>
      <p:sp>
        <p:nvSpPr>
          <p:cNvPr id="10" name="Espace réservé du pied de page 9"/>
          <p:cNvSpPr>
            <a:spLocks noGrp="1"/>
          </p:cNvSpPr>
          <p:nvPr>
            <p:ph type="ftr" sz="quarter" idx="11"/>
          </p:nvPr>
        </p:nvSpPr>
        <p:spPr bwMode="gray"/>
        <p:txBody>
          <a:bodyPr/>
          <a:lstStyle>
            <a:lvl1pPr>
              <a:defRPr/>
            </a:lvl1pPr>
          </a:lstStyle>
          <a:p>
            <a:r>
              <a:rPr lang="pt-BR"/>
              <a:t>COPIL n°4 21 09 2017</a:t>
            </a:r>
            <a:endParaRPr lang="fr-FR" dirty="0"/>
          </a:p>
        </p:txBody>
      </p:sp>
      <p:sp>
        <p:nvSpPr>
          <p:cNvPr id="11" name="Espace réservé du numéro de diapositive 10"/>
          <p:cNvSpPr>
            <a:spLocks noGrp="1"/>
          </p:cNvSpPr>
          <p:nvPr>
            <p:ph type="sldNum" sz="quarter" idx="12"/>
          </p:nvPr>
        </p:nvSpPr>
        <p:spPr bwMode="gray"/>
        <p:txBody>
          <a:bodyPr/>
          <a:lstStyle/>
          <a:p>
            <a:fld id="{AF43E6FD-AB27-4108-A2FC-346BB5F75E3F}" type="slidenum">
              <a:rPr lang="fr-FR" smtClean="0"/>
              <a:pPr/>
              <a:t>‹N°›</a:t>
            </a:fld>
            <a:endParaRPr lang="fr-FR" dirty="0"/>
          </a:p>
        </p:txBody>
      </p:sp>
      <p:sp>
        <p:nvSpPr>
          <p:cNvPr id="12" name="Espace réservé du contenu 11"/>
          <p:cNvSpPr>
            <a:spLocks noGrp="1"/>
          </p:cNvSpPr>
          <p:nvPr>
            <p:ph sz="quarter" idx="13"/>
          </p:nvPr>
        </p:nvSpPr>
        <p:spPr bwMode="gray">
          <a:xfrm>
            <a:off x="515938" y="1484313"/>
            <a:ext cx="8088312" cy="4681537"/>
          </a:xfrm>
        </p:spPr>
        <p:txBody>
          <a:body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3567252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40" name="Groupe 39"/>
          <p:cNvGrpSpPr/>
          <p:nvPr userDrawn="1"/>
        </p:nvGrpSpPr>
        <p:grpSpPr bwMode="gray">
          <a:xfrm>
            <a:off x="0" y="0"/>
            <a:ext cx="9145587" cy="1773238"/>
            <a:chOff x="0" y="1958231"/>
            <a:chExt cx="9145587" cy="1773238"/>
          </a:xfrm>
          <a:solidFill>
            <a:schemeClr val="accent4"/>
          </a:solidFill>
        </p:grpSpPr>
        <p:sp>
          <p:nvSpPr>
            <p:cNvPr id="41" name="Freeform 20"/>
            <p:cNvSpPr>
              <a:spLocks/>
            </p:cNvSpPr>
            <p:nvPr userDrawn="1"/>
          </p:nvSpPr>
          <p:spPr bwMode="gray">
            <a:xfrm>
              <a:off x="3374982" y="2326531"/>
              <a:ext cx="5770605" cy="1333688"/>
            </a:xfrm>
            <a:custGeom>
              <a:avLst/>
              <a:gdLst>
                <a:gd name="T0" fmla="*/ 3469 w 3469"/>
                <a:gd name="T1" fmla="*/ 227 h 820"/>
                <a:gd name="T2" fmla="*/ 3469 w 3469"/>
                <a:gd name="T3" fmla="*/ 0 h 820"/>
                <a:gd name="T4" fmla="*/ 0 w 3469"/>
                <a:gd name="T5" fmla="*/ 813 h 820"/>
                <a:gd name="T6" fmla="*/ 3469 w 3469"/>
                <a:gd name="T7" fmla="*/ 227 h 820"/>
                <a:gd name="connsiteX0" fmla="*/ 10185 w 10185"/>
                <a:gd name="connsiteY0" fmla="*/ 2768 h 9954"/>
                <a:gd name="connsiteX1" fmla="*/ 10185 w 10185"/>
                <a:gd name="connsiteY1" fmla="*/ 0 h 9954"/>
                <a:gd name="connsiteX2" fmla="*/ 0 w 10185"/>
                <a:gd name="connsiteY2" fmla="*/ 9951 h 9954"/>
                <a:gd name="connsiteX3" fmla="*/ 10185 w 10185"/>
                <a:gd name="connsiteY3" fmla="*/ 2768 h 9954"/>
              </a:gdLst>
              <a:ahLst/>
              <a:cxnLst>
                <a:cxn ang="0">
                  <a:pos x="connsiteX0" y="connsiteY0"/>
                </a:cxn>
                <a:cxn ang="0">
                  <a:pos x="connsiteX1" y="connsiteY1"/>
                </a:cxn>
                <a:cxn ang="0">
                  <a:pos x="connsiteX2" y="connsiteY2"/>
                </a:cxn>
                <a:cxn ang="0">
                  <a:pos x="connsiteX3" y="connsiteY3"/>
                </a:cxn>
              </a:cxnLst>
              <a:rect l="l" t="t" r="r" b="b"/>
              <a:pathLst>
                <a:path w="10185" h="9954">
                  <a:moveTo>
                    <a:pt x="10185" y="2768"/>
                  </a:moveTo>
                  <a:lnTo>
                    <a:pt x="10185" y="0"/>
                  </a:lnTo>
                  <a:cubicBezTo>
                    <a:pt x="7141" y="7012"/>
                    <a:pt x="3151" y="9402"/>
                    <a:pt x="0" y="9951"/>
                  </a:cubicBezTo>
                  <a:cubicBezTo>
                    <a:pt x="2891" y="10036"/>
                    <a:pt x="6659" y="8500"/>
                    <a:pt x="10185" y="27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22"/>
            <p:cNvSpPr>
              <a:spLocks/>
            </p:cNvSpPr>
            <p:nvPr userDrawn="1"/>
          </p:nvSpPr>
          <p:spPr bwMode="gray">
            <a:xfrm>
              <a:off x="0" y="1958231"/>
              <a:ext cx="3479800" cy="1773238"/>
            </a:xfrm>
            <a:custGeom>
              <a:avLst/>
              <a:gdLst>
                <a:gd name="T0" fmla="*/ 3 w 2130"/>
                <a:gd name="T1" fmla="*/ 0 h 1086"/>
                <a:gd name="T2" fmla="*/ 0 w 2130"/>
                <a:gd name="T3" fmla="*/ 956 h 1086"/>
                <a:gd name="T4" fmla="*/ 2130 w 2130"/>
                <a:gd name="T5" fmla="*/ 1037 h 1086"/>
                <a:gd name="T6" fmla="*/ 3 w 2130"/>
                <a:gd name="T7" fmla="*/ 815 h 1086"/>
                <a:gd name="T8" fmla="*/ 3 w 2130"/>
                <a:gd name="T9" fmla="*/ 0 h 1086"/>
              </a:gdLst>
              <a:ahLst/>
              <a:cxnLst>
                <a:cxn ang="0">
                  <a:pos x="T0" y="T1"/>
                </a:cxn>
                <a:cxn ang="0">
                  <a:pos x="T2" y="T3"/>
                </a:cxn>
                <a:cxn ang="0">
                  <a:pos x="T4" y="T5"/>
                </a:cxn>
                <a:cxn ang="0">
                  <a:pos x="T6" y="T7"/>
                </a:cxn>
                <a:cxn ang="0">
                  <a:pos x="T8" y="T9"/>
                </a:cxn>
              </a:cxnLst>
              <a:rect l="0" t="0" r="r" b="b"/>
              <a:pathLst>
                <a:path w="2130" h="1086">
                  <a:moveTo>
                    <a:pt x="3" y="0"/>
                  </a:moveTo>
                  <a:cubicBezTo>
                    <a:pt x="0" y="956"/>
                    <a:pt x="0" y="956"/>
                    <a:pt x="0" y="956"/>
                  </a:cubicBezTo>
                  <a:cubicBezTo>
                    <a:pt x="0" y="956"/>
                    <a:pt x="927" y="1086"/>
                    <a:pt x="2130" y="1037"/>
                  </a:cubicBezTo>
                  <a:cubicBezTo>
                    <a:pt x="880" y="1028"/>
                    <a:pt x="3" y="815"/>
                    <a:pt x="3" y="815"/>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024" name="Freeform 21"/>
          <p:cNvSpPr>
            <a:spLocks/>
          </p:cNvSpPr>
          <p:nvPr userDrawn="1"/>
        </p:nvSpPr>
        <p:spPr bwMode="gray">
          <a:xfrm>
            <a:off x="0" y="0"/>
            <a:ext cx="9145588" cy="1695450"/>
          </a:xfrm>
          <a:custGeom>
            <a:avLst/>
            <a:gdLst>
              <a:gd name="T0" fmla="*/ 0 w 5596"/>
              <a:gd name="T1" fmla="*/ 0 h 1037"/>
              <a:gd name="T2" fmla="*/ 0 w 5596"/>
              <a:gd name="T3" fmla="*/ 815 h 1037"/>
              <a:gd name="T4" fmla="*/ 2126 w 5596"/>
              <a:gd name="T5" fmla="*/ 1037 h 1037"/>
              <a:gd name="T6" fmla="*/ 5596 w 5596"/>
              <a:gd name="T7" fmla="*/ 224 h 1037"/>
              <a:gd name="T8" fmla="*/ 5596 w 5596"/>
              <a:gd name="T9" fmla="*/ 0 h 1037"/>
              <a:gd name="T10" fmla="*/ 0 w 5596"/>
              <a:gd name="T11" fmla="*/ 0 h 1037"/>
            </a:gdLst>
            <a:ahLst/>
            <a:cxnLst>
              <a:cxn ang="0">
                <a:pos x="T0" y="T1"/>
              </a:cxn>
              <a:cxn ang="0">
                <a:pos x="T2" y="T3"/>
              </a:cxn>
              <a:cxn ang="0">
                <a:pos x="T4" y="T5"/>
              </a:cxn>
              <a:cxn ang="0">
                <a:pos x="T6" y="T7"/>
              </a:cxn>
              <a:cxn ang="0">
                <a:pos x="T8" y="T9"/>
              </a:cxn>
              <a:cxn ang="0">
                <a:pos x="T10" y="T11"/>
              </a:cxn>
            </a:cxnLst>
            <a:rect l="0" t="0" r="r" b="b"/>
            <a:pathLst>
              <a:path w="5596" h="1037">
                <a:moveTo>
                  <a:pt x="0" y="0"/>
                </a:moveTo>
                <a:cubicBezTo>
                  <a:pt x="0" y="815"/>
                  <a:pt x="0" y="815"/>
                  <a:pt x="0" y="815"/>
                </a:cubicBezTo>
                <a:cubicBezTo>
                  <a:pt x="0" y="815"/>
                  <a:pt x="877" y="1028"/>
                  <a:pt x="2126" y="1037"/>
                </a:cubicBezTo>
                <a:cubicBezTo>
                  <a:pt x="3220" y="992"/>
                  <a:pt x="4540" y="799"/>
                  <a:pt x="5596" y="224"/>
                </a:cubicBezTo>
                <a:cubicBezTo>
                  <a:pt x="5596" y="0"/>
                  <a:pt x="5596" y="0"/>
                  <a:pt x="5596"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Espace réservé du texte 8"/>
          <p:cNvSpPr>
            <a:spLocks noGrp="1"/>
          </p:cNvSpPr>
          <p:nvPr>
            <p:ph type="body" sz="quarter" idx="13"/>
          </p:nvPr>
        </p:nvSpPr>
        <p:spPr bwMode="gray">
          <a:xfrm>
            <a:off x="539749" y="2492895"/>
            <a:ext cx="8232775" cy="3672955"/>
          </a:xfrm>
          <a:prstGeom prst="rect">
            <a:avLst/>
          </a:prstGeom>
        </p:spPr>
        <p:txBody>
          <a:bodyPr/>
          <a:lstStyle>
            <a:lvl1pPr marL="0" indent="0">
              <a:spcBef>
                <a:spcPts val="800"/>
              </a:spcBef>
              <a:buFont typeface="Arial" panose="020B0604020202020204" pitchFamily="34" charset="0"/>
              <a:buNone/>
              <a:defRPr sz="2400" b="0"/>
            </a:lvl1pPr>
            <a:lvl2pPr marL="0" indent="0">
              <a:spcBef>
                <a:spcPts val="800"/>
              </a:spcBef>
              <a:buFont typeface="Arial" panose="020B0604020202020204" pitchFamily="34" charset="0"/>
              <a:buNone/>
              <a:defRPr sz="28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a:t>Cliquez pour modifier les styles du texte du masque</a:t>
            </a:r>
          </a:p>
          <a:p>
            <a:pPr lvl="1"/>
            <a:r>
              <a:rPr lang="fr-FR"/>
              <a:t>Deuxième niveau</a:t>
            </a:r>
          </a:p>
        </p:txBody>
      </p:sp>
      <p:sp>
        <p:nvSpPr>
          <p:cNvPr id="3" name="Espace réservé de la date 2"/>
          <p:cNvSpPr>
            <a:spLocks noGrp="1"/>
          </p:cNvSpPr>
          <p:nvPr>
            <p:ph type="dt" sz="half" idx="10"/>
          </p:nvPr>
        </p:nvSpPr>
        <p:spPr bwMode="gray"/>
        <p:txBody>
          <a:bodyPr/>
          <a:lstStyle/>
          <a:p>
            <a:endParaRPr lang="fr-FR"/>
          </a:p>
        </p:txBody>
      </p:sp>
      <p:sp>
        <p:nvSpPr>
          <p:cNvPr id="4" name="Espace réservé du pied de page 3"/>
          <p:cNvSpPr>
            <a:spLocks noGrp="1"/>
          </p:cNvSpPr>
          <p:nvPr>
            <p:ph type="ftr" sz="quarter" idx="11"/>
          </p:nvPr>
        </p:nvSpPr>
        <p:spPr bwMode="gray"/>
        <p:txBody>
          <a:bodyPr/>
          <a:lstStyle>
            <a:lvl1pPr>
              <a:defRPr/>
            </a:lvl1pPr>
          </a:lstStyle>
          <a:p>
            <a:r>
              <a:rPr lang="pt-BR"/>
              <a:t>COPIL n°4 21 09 2017</a:t>
            </a:r>
            <a:endParaRPr lang="fr-FR" dirty="0"/>
          </a:p>
        </p:txBody>
      </p:sp>
      <p:sp>
        <p:nvSpPr>
          <p:cNvPr id="5" name="Espace réservé du numéro de diapositive 4"/>
          <p:cNvSpPr>
            <a:spLocks noGrp="1"/>
          </p:cNvSpPr>
          <p:nvPr>
            <p:ph type="sldNum" sz="quarter" idx="12"/>
          </p:nvPr>
        </p:nvSpPr>
        <p:spPr bwMode="gray"/>
        <p:txBody>
          <a:bodyPr/>
          <a:lstStyle/>
          <a:p>
            <a:fld id="{AF43E6FD-AB27-4108-A2FC-346BB5F75E3F}" type="slidenum">
              <a:rPr lang="fr-FR" smtClean="0"/>
              <a:pPr/>
              <a:t>‹N°›</a:t>
            </a:fld>
            <a:endParaRPr lang="fr-FR"/>
          </a:p>
        </p:txBody>
      </p:sp>
      <p:sp>
        <p:nvSpPr>
          <p:cNvPr id="10" name="ZoneTexte 9"/>
          <p:cNvSpPr txBox="1"/>
          <p:nvPr userDrawn="1"/>
        </p:nvSpPr>
        <p:spPr bwMode="gray">
          <a:xfrm>
            <a:off x="461432" y="776615"/>
            <a:ext cx="2382376" cy="523220"/>
          </a:xfrm>
          <a:prstGeom prst="rect">
            <a:avLst/>
          </a:prstGeom>
          <a:noFill/>
        </p:spPr>
        <p:txBody>
          <a:bodyPr wrap="square" rtlCol="0">
            <a:spAutoFit/>
          </a:bodyPr>
          <a:lstStyle/>
          <a:p>
            <a:r>
              <a:rPr lang="it-IT" sz="2800" b="0" dirty="0">
                <a:solidFill>
                  <a:schemeClr val="bg1"/>
                </a:solidFill>
                <a:latin typeface="+mn-lt"/>
              </a:rPr>
              <a:t>SOMMAIRE</a:t>
            </a:r>
          </a:p>
        </p:txBody>
      </p:sp>
    </p:spTree>
    <p:extLst>
      <p:ext uri="{BB962C8B-B14F-4D97-AF65-F5344CB8AC3E}">
        <p14:creationId xmlns:p14="http://schemas.microsoft.com/office/powerpoint/2010/main" val="1737174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itre">
    <p:spTree>
      <p:nvGrpSpPr>
        <p:cNvPr id="1" name=""/>
        <p:cNvGrpSpPr/>
        <p:nvPr/>
      </p:nvGrpSpPr>
      <p:grpSpPr>
        <a:xfrm>
          <a:off x="0" y="0"/>
          <a:ext cx="0" cy="0"/>
          <a:chOff x="0" y="0"/>
          <a:chExt cx="0" cy="0"/>
        </a:xfrm>
      </p:grpSpPr>
      <p:sp>
        <p:nvSpPr>
          <p:cNvPr id="3" name="Espace réservé pour une image  2"/>
          <p:cNvSpPr>
            <a:spLocks noGrp="1"/>
          </p:cNvSpPr>
          <p:nvPr>
            <p:ph type="pic" sz="quarter" idx="15"/>
          </p:nvPr>
        </p:nvSpPr>
        <p:spPr bwMode="gray">
          <a:xfrm>
            <a:off x="-5490" y="-2539"/>
            <a:ext cx="9155891" cy="3431539"/>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719 w 10000"/>
              <a:gd name="connsiteY3" fmla="*/ 9987 h 10000"/>
              <a:gd name="connsiteX4" fmla="*/ 0 w 10000"/>
              <a:gd name="connsiteY4" fmla="*/ 10000 h 10000"/>
              <a:gd name="connsiteX5" fmla="*/ 0 w 10000"/>
              <a:gd name="connsiteY5" fmla="*/ 0 h 10000"/>
              <a:gd name="connsiteX0" fmla="*/ 0 w 10007"/>
              <a:gd name="connsiteY0" fmla="*/ 0 h 10000"/>
              <a:gd name="connsiteX1" fmla="*/ 10000 w 10007"/>
              <a:gd name="connsiteY1" fmla="*/ 0 h 10000"/>
              <a:gd name="connsiteX2" fmla="*/ 10007 w 10007"/>
              <a:gd name="connsiteY2" fmla="*/ 6381 h 10000"/>
              <a:gd name="connsiteX3" fmla="*/ 3719 w 10007"/>
              <a:gd name="connsiteY3" fmla="*/ 9987 h 10000"/>
              <a:gd name="connsiteX4" fmla="*/ 0 w 10007"/>
              <a:gd name="connsiteY4" fmla="*/ 10000 h 10000"/>
              <a:gd name="connsiteX5" fmla="*/ 0 w 10007"/>
              <a:gd name="connsiteY5" fmla="*/ 0 h 10000"/>
              <a:gd name="connsiteX0" fmla="*/ 0 w 10007"/>
              <a:gd name="connsiteY0" fmla="*/ 0 h 9987"/>
              <a:gd name="connsiteX1" fmla="*/ 10000 w 10007"/>
              <a:gd name="connsiteY1" fmla="*/ 0 h 9987"/>
              <a:gd name="connsiteX2" fmla="*/ 10007 w 10007"/>
              <a:gd name="connsiteY2" fmla="*/ 6381 h 9987"/>
              <a:gd name="connsiteX3" fmla="*/ 3719 w 10007"/>
              <a:gd name="connsiteY3" fmla="*/ 9987 h 9987"/>
              <a:gd name="connsiteX4" fmla="*/ 0 w 10007"/>
              <a:gd name="connsiteY4" fmla="*/ 9013 h 9987"/>
              <a:gd name="connsiteX5" fmla="*/ 0 w 10007"/>
              <a:gd name="connsiteY5" fmla="*/ 0 h 9987"/>
              <a:gd name="connsiteX0" fmla="*/ 0 w 10000"/>
              <a:gd name="connsiteY0" fmla="*/ 0 h 9025"/>
              <a:gd name="connsiteX1" fmla="*/ 9993 w 10000"/>
              <a:gd name="connsiteY1" fmla="*/ 0 h 9025"/>
              <a:gd name="connsiteX2" fmla="*/ 10000 w 10000"/>
              <a:gd name="connsiteY2" fmla="*/ 6389 h 9025"/>
              <a:gd name="connsiteX3" fmla="*/ 0 w 10000"/>
              <a:gd name="connsiteY3" fmla="*/ 9025 h 9025"/>
              <a:gd name="connsiteX4" fmla="*/ 0 w 10000"/>
              <a:gd name="connsiteY4" fmla="*/ 0 h 9025"/>
              <a:gd name="connsiteX0" fmla="*/ 0 w 10000"/>
              <a:gd name="connsiteY0" fmla="*/ 0 h 10472"/>
              <a:gd name="connsiteX1" fmla="*/ 9993 w 10000"/>
              <a:gd name="connsiteY1" fmla="*/ 0 h 10472"/>
              <a:gd name="connsiteX2" fmla="*/ 10000 w 10000"/>
              <a:gd name="connsiteY2" fmla="*/ 7079 h 10472"/>
              <a:gd name="connsiteX3" fmla="*/ 0 w 10000"/>
              <a:gd name="connsiteY3" fmla="*/ 10000 h 10472"/>
              <a:gd name="connsiteX4" fmla="*/ 0 w 10000"/>
              <a:gd name="connsiteY4" fmla="*/ 0 h 10472"/>
              <a:gd name="connsiteX0" fmla="*/ 0 w 10000"/>
              <a:gd name="connsiteY0" fmla="*/ 0 h 11183"/>
              <a:gd name="connsiteX1" fmla="*/ 9993 w 10000"/>
              <a:gd name="connsiteY1" fmla="*/ 0 h 11183"/>
              <a:gd name="connsiteX2" fmla="*/ 10000 w 10000"/>
              <a:gd name="connsiteY2" fmla="*/ 7079 h 11183"/>
              <a:gd name="connsiteX3" fmla="*/ 0 w 10000"/>
              <a:gd name="connsiteY3" fmla="*/ 10000 h 11183"/>
              <a:gd name="connsiteX4" fmla="*/ 0 w 10000"/>
              <a:gd name="connsiteY4" fmla="*/ 0 h 11183"/>
              <a:gd name="connsiteX0" fmla="*/ 0 w 10000"/>
              <a:gd name="connsiteY0" fmla="*/ 0 h 10948"/>
              <a:gd name="connsiteX1" fmla="*/ 9993 w 10000"/>
              <a:gd name="connsiteY1" fmla="*/ 0 h 10948"/>
              <a:gd name="connsiteX2" fmla="*/ 10000 w 10000"/>
              <a:gd name="connsiteY2" fmla="*/ 7079 h 10948"/>
              <a:gd name="connsiteX3" fmla="*/ 0 w 10000"/>
              <a:gd name="connsiteY3" fmla="*/ 10000 h 10948"/>
              <a:gd name="connsiteX4" fmla="*/ 0 w 10000"/>
              <a:gd name="connsiteY4" fmla="*/ 0 h 10948"/>
              <a:gd name="connsiteX0" fmla="*/ 0 w 10000"/>
              <a:gd name="connsiteY0" fmla="*/ 0 h 11076"/>
              <a:gd name="connsiteX1" fmla="*/ 9993 w 10000"/>
              <a:gd name="connsiteY1" fmla="*/ 0 h 11076"/>
              <a:gd name="connsiteX2" fmla="*/ 10000 w 10000"/>
              <a:gd name="connsiteY2" fmla="*/ 7079 h 11076"/>
              <a:gd name="connsiteX3" fmla="*/ 0 w 10000"/>
              <a:gd name="connsiteY3" fmla="*/ 10000 h 11076"/>
              <a:gd name="connsiteX4" fmla="*/ 0 w 10000"/>
              <a:gd name="connsiteY4" fmla="*/ 0 h 11076"/>
              <a:gd name="connsiteX0" fmla="*/ 0 w 10000"/>
              <a:gd name="connsiteY0" fmla="*/ 0 h 10908"/>
              <a:gd name="connsiteX1" fmla="*/ 9993 w 10000"/>
              <a:gd name="connsiteY1" fmla="*/ 0 h 10908"/>
              <a:gd name="connsiteX2" fmla="*/ 10000 w 10000"/>
              <a:gd name="connsiteY2" fmla="*/ 7079 h 10908"/>
              <a:gd name="connsiteX3" fmla="*/ 0 w 10000"/>
              <a:gd name="connsiteY3" fmla="*/ 10000 h 10908"/>
              <a:gd name="connsiteX4" fmla="*/ 0 w 10000"/>
              <a:gd name="connsiteY4" fmla="*/ 0 h 10908"/>
              <a:gd name="connsiteX0" fmla="*/ 0 w 10000"/>
              <a:gd name="connsiteY0" fmla="*/ 0 h 10903"/>
              <a:gd name="connsiteX1" fmla="*/ 9993 w 10000"/>
              <a:gd name="connsiteY1" fmla="*/ 0 h 10903"/>
              <a:gd name="connsiteX2" fmla="*/ 10000 w 10000"/>
              <a:gd name="connsiteY2" fmla="*/ 7079 h 10903"/>
              <a:gd name="connsiteX3" fmla="*/ 0 w 10000"/>
              <a:gd name="connsiteY3" fmla="*/ 10000 h 10903"/>
              <a:gd name="connsiteX4" fmla="*/ 0 w 10000"/>
              <a:gd name="connsiteY4" fmla="*/ 0 h 10903"/>
              <a:gd name="connsiteX0" fmla="*/ 0 w 10000"/>
              <a:gd name="connsiteY0" fmla="*/ 0 h 11399"/>
              <a:gd name="connsiteX1" fmla="*/ 9993 w 10000"/>
              <a:gd name="connsiteY1" fmla="*/ 0 h 11399"/>
              <a:gd name="connsiteX2" fmla="*/ 10000 w 10000"/>
              <a:gd name="connsiteY2" fmla="*/ 7079 h 11399"/>
              <a:gd name="connsiteX3" fmla="*/ 4032 w 10000"/>
              <a:gd name="connsiteY3" fmla="*/ 11028 h 11399"/>
              <a:gd name="connsiteX4" fmla="*/ 0 w 10000"/>
              <a:gd name="connsiteY4" fmla="*/ 10000 h 11399"/>
              <a:gd name="connsiteX5" fmla="*/ 0 w 10000"/>
              <a:gd name="connsiteY5" fmla="*/ 0 h 11399"/>
              <a:gd name="connsiteX0" fmla="*/ 0 w 10000"/>
              <a:gd name="connsiteY0" fmla="*/ 0 h 11399"/>
              <a:gd name="connsiteX1" fmla="*/ 9993 w 10000"/>
              <a:gd name="connsiteY1" fmla="*/ 0 h 11399"/>
              <a:gd name="connsiteX2" fmla="*/ 10000 w 10000"/>
              <a:gd name="connsiteY2" fmla="*/ 7079 h 11399"/>
              <a:gd name="connsiteX3" fmla="*/ 4032 w 10000"/>
              <a:gd name="connsiteY3" fmla="*/ 11028 h 11399"/>
              <a:gd name="connsiteX4" fmla="*/ 0 w 10000"/>
              <a:gd name="connsiteY4" fmla="*/ 10000 h 11399"/>
              <a:gd name="connsiteX5" fmla="*/ 0 w 10000"/>
              <a:gd name="connsiteY5" fmla="*/ 0 h 11399"/>
              <a:gd name="connsiteX0" fmla="*/ 0 w 10000"/>
              <a:gd name="connsiteY0" fmla="*/ 0 h 11399"/>
              <a:gd name="connsiteX1" fmla="*/ 9993 w 10000"/>
              <a:gd name="connsiteY1" fmla="*/ 0 h 11399"/>
              <a:gd name="connsiteX2" fmla="*/ 10000 w 10000"/>
              <a:gd name="connsiteY2" fmla="*/ 7079 h 11399"/>
              <a:gd name="connsiteX3" fmla="*/ 4032 w 10000"/>
              <a:gd name="connsiteY3" fmla="*/ 11028 h 11399"/>
              <a:gd name="connsiteX4" fmla="*/ 0 w 10000"/>
              <a:gd name="connsiteY4" fmla="*/ 10000 h 11399"/>
              <a:gd name="connsiteX5" fmla="*/ 0 w 10000"/>
              <a:gd name="connsiteY5" fmla="*/ 0 h 11399"/>
              <a:gd name="connsiteX0" fmla="*/ 0 w 10000"/>
              <a:gd name="connsiteY0" fmla="*/ 0 h 11171"/>
              <a:gd name="connsiteX1" fmla="*/ 9993 w 10000"/>
              <a:gd name="connsiteY1" fmla="*/ 0 h 11171"/>
              <a:gd name="connsiteX2" fmla="*/ 10000 w 10000"/>
              <a:gd name="connsiteY2" fmla="*/ 7079 h 11171"/>
              <a:gd name="connsiteX3" fmla="*/ 4032 w 10000"/>
              <a:gd name="connsiteY3" fmla="*/ 11028 h 11171"/>
              <a:gd name="connsiteX4" fmla="*/ 0 w 10000"/>
              <a:gd name="connsiteY4" fmla="*/ 10000 h 11171"/>
              <a:gd name="connsiteX5" fmla="*/ 0 w 10000"/>
              <a:gd name="connsiteY5" fmla="*/ 0 h 11171"/>
              <a:gd name="connsiteX0" fmla="*/ 0 w 10000"/>
              <a:gd name="connsiteY0" fmla="*/ 0 h 11031"/>
              <a:gd name="connsiteX1" fmla="*/ 9993 w 10000"/>
              <a:gd name="connsiteY1" fmla="*/ 0 h 11031"/>
              <a:gd name="connsiteX2" fmla="*/ 10000 w 10000"/>
              <a:gd name="connsiteY2" fmla="*/ 7079 h 11031"/>
              <a:gd name="connsiteX3" fmla="*/ 4032 w 10000"/>
              <a:gd name="connsiteY3" fmla="*/ 11028 h 11031"/>
              <a:gd name="connsiteX4" fmla="*/ 0 w 10000"/>
              <a:gd name="connsiteY4" fmla="*/ 10000 h 11031"/>
              <a:gd name="connsiteX5" fmla="*/ 0 w 10000"/>
              <a:gd name="connsiteY5" fmla="*/ 0 h 11031"/>
              <a:gd name="connsiteX0" fmla="*/ 0 w 10000"/>
              <a:gd name="connsiteY0" fmla="*/ 0 h 11048"/>
              <a:gd name="connsiteX1" fmla="*/ 9993 w 10000"/>
              <a:gd name="connsiteY1" fmla="*/ 0 h 11048"/>
              <a:gd name="connsiteX2" fmla="*/ 10000 w 10000"/>
              <a:gd name="connsiteY2" fmla="*/ 7079 h 11048"/>
              <a:gd name="connsiteX3" fmla="*/ 4032 w 10000"/>
              <a:gd name="connsiteY3" fmla="*/ 11028 h 11048"/>
              <a:gd name="connsiteX4" fmla="*/ 0 w 10000"/>
              <a:gd name="connsiteY4" fmla="*/ 10000 h 11048"/>
              <a:gd name="connsiteX5" fmla="*/ 0 w 10000"/>
              <a:gd name="connsiteY5" fmla="*/ 0 h 11048"/>
              <a:gd name="connsiteX0" fmla="*/ 0 w 10010"/>
              <a:gd name="connsiteY0" fmla="*/ 663 h 11048"/>
              <a:gd name="connsiteX1" fmla="*/ 10003 w 10010"/>
              <a:gd name="connsiteY1" fmla="*/ 0 h 11048"/>
              <a:gd name="connsiteX2" fmla="*/ 10010 w 10010"/>
              <a:gd name="connsiteY2" fmla="*/ 7079 h 11048"/>
              <a:gd name="connsiteX3" fmla="*/ 4042 w 10010"/>
              <a:gd name="connsiteY3" fmla="*/ 11028 h 11048"/>
              <a:gd name="connsiteX4" fmla="*/ 10 w 10010"/>
              <a:gd name="connsiteY4" fmla="*/ 10000 h 11048"/>
              <a:gd name="connsiteX5" fmla="*/ 0 w 10010"/>
              <a:gd name="connsiteY5" fmla="*/ 663 h 11048"/>
              <a:gd name="connsiteX0" fmla="*/ 0 w 10010"/>
              <a:gd name="connsiteY0" fmla="*/ 0 h 10385"/>
              <a:gd name="connsiteX1" fmla="*/ 10003 w 10010"/>
              <a:gd name="connsiteY1" fmla="*/ 0 h 10385"/>
              <a:gd name="connsiteX2" fmla="*/ 10010 w 10010"/>
              <a:gd name="connsiteY2" fmla="*/ 6416 h 10385"/>
              <a:gd name="connsiteX3" fmla="*/ 4042 w 10010"/>
              <a:gd name="connsiteY3" fmla="*/ 10365 h 10385"/>
              <a:gd name="connsiteX4" fmla="*/ 10 w 10010"/>
              <a:gd name="connsiteY4" fmla="*/ 9337 h 10385"/>
              <a:gd name="connsiteX5" fmla="*/ 0 w 10010"/>
              <a:gd name="connsiteY5" fmla="*/ 0 h 10385"/>
              <a:gd name="connsiteX0" fmla="*/ 0 w 10003"/>
              <a:gd name="connsiteY0" fmla="*/ 0 h 10404"/>
              <a:gd name="connsiteX1" fmla="*/ 9996 w 10003"/>
              <a:gd name="connsiteY1" fmla="*/ 19 h 10404"/>
              <a:gd name="connsiteX2" fmla="*/ 10003 w 10003"/>
              <a:gd name="connsiteY2" fmla="*/ 6435 h 10404"/>
              <a:gd name="connsiteX3" fmla="*/ 4035 w 10003"/>
              <a:gd name="connsiteY3" fmla="*/ 10384 h 10404"/>
              <a:gd name="connsiteX4" fmla="*/ 3 w 10003"/>
              <a:gd name="connsiteY4" fmla="*/ 9356 h 10404"/>
              <a:gd name="connsiteX5" fmla="*/ 0 w 10003"/>
              <a:gd name="connsiteY5" fmla="*/ 0 h 10404"/>
              <a:gd name="connsiteX0" fmla="*/ 0 w 10003"/>
              <a:gd name="connsiteY0" fmla="*/ 0 h 10404"/>
              <a:gd name="connsiteX1" fmla="*/ 10003 w 10003"/>
              <a:gd name="connsiteY1" fmla="*/ 38 h 10404"/>
              <a:gd name="connsiteX2" fmla="*/ 10003 w 10003"/>
              <a:gd name="connsiteY2" fmla="*/ 6435 h 10404"/>
              <a:gd name="connsiteX3" fmla="*/ 4035 w 10003"/>
              <a:gd name="connsiteY3" fmla="*/ 10384 h 10404"/>
              <a:gd name="connsiteX4" fmla="*/ 3 w 10003"/>
              <a:gd name="connsiteY4" fmla="*/ 9356 h 10404"/>
              <a:gd name="connsiteX5" fmla="*/ 0 w 10003"/>
              <a:gd name="connsiteY5" fmla="*/ 0 h 10404"/>
              <a:gd name="connsiteX0" fmla="*/ 0 w 10003"/>
              <a:gd name="connsiteY0" fmla="*/ 0 h 10404"/>
              <a:gd name="connsiteX1" fmla="*/ 10003 w 10003"/>
              <a:gd name="connsiteY1" fmla="*/ 31 h 10404"/>
              <a:gd name="connsiteX2" fmla="*/ 10003 w 10003"/>
              <a:gd name="connsiteY2" fmla="*/ 6435 h 10404"/>
              <a:gd name="connsiteX3" fmla="*/ 4035 w 10003"/>
              <a:gd name="connsiteY3" fmla="*/ 10384 h 10404"/>
              <a:gd name="connsiteX4" fmla="*/ 3 w 10003"/>
              <a:gd name="connsiteY4" fmla="*/ 9356 h 10404"/>
              <a:gd name="connsiteX5" fmla="*/ 0 w 10003"/>
              <a:gd name="connsiteY5" fmla="*/ 0 h 10404"/>
              <a:gd name="connsiteX0" fmla="*/ 0 w 10006"/>
              <a:gd name="connsiteY0" fmla="*/ 0 h 10382"/>
              <a:gd name="connsiteX1" fmla="*/ 10006 w 10006"/>
              <a:gd name="connsiteY1" fmla="*/ 9 h 10382"/>
              <a:gd name="connsiteX2" fmla="*/ 10006 w 10006"/>
              <a:gd name="connsiteY2" fmla="*/ 6413 h 10382"/>
              <a:gd name="connsiteX3" fmla="*/ 4038 w 10006"/>
              <a:gd name="connsiteY3" fmla="*/ 10362 h 10382"/>
              <a:gd name="connsiteX4" fmla="*/ 6 w 10006"/>
              <a:gd name="connsiteY4" fmla="*/ 9334 h 10382"/>
              <a:gd name="connsiteX5" fmla="*/ 0 w 10006"/>
              <a:gd name="connsiteY5" fmla="*/ 0 h 1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6" h="10382">
                <a:moveTo>
                  <a:pt x="0" y="0"/>
                </a:moveTo>
                <a:lnTo>
                  <a:pt x="10006" y="9"/>
                </a:lnTo>
                <a:cubicBezTo>
                  <a:pt x="10008" y="2369"/>
                  <a:pt x="10004" y="4054"/>
                  <a:pt x="10006" y="6413"/>
                </a:cubicBezTo>
                <a:cubicBezTo>
                  <a:pt x="7507" y="10149"/>
                  <a:pt x="4067" y="10394"/>
                  <a:pt x="4038" y="10362"/>
                </a:cubicBezTo>
                <a:cubicBezTo>
                  <a:pt x="4002" y="10407"/>
                  <a:pt x="1781" y="10476"/>
                  <a:pt x="6" y="9334"/>
                </a:cubicBezTo>
                <a:cubicBezTo>
                  <a:pt x="3" y="6222"/>
                  <a:pt x="3" y="3112"/>
                  <a:pt x="0" y="0"/>
                </a:cubicBezTo>
                <a:close/>
              </a:path>
            </a:pathLst>
          </a:custGeom>
        </p:spPr>
        <p:txBody>
          <a:bodyPr/>
          <a:lstStyle>
            <a:lvl1pPr marL="271463" marR="0" indent="-271463" algn="l" defTabSz="914199" rtl="0" eaLnBrk="1" fontAlgn="auto" latinLnBrk="0" hangingPunct="1">
              <a:lnSpc>
                <a:spcPct val="100000"/>
              </a:lnSpc>
              <a:spcBef>
                <a:spcPts val="1800"/>
              </a:spcBef>
              <a:spcAft>
                <a:spcPts val="0"/>
              </a:spcAft>
              <a:buClr>
                <a:srgbClr val="CF022B"/>
              </a:buClr>
              <a:buSzPct val="90000"/>
              <a:buFontTx/>
              <a:buBlip>
                <a:blip r:embed="rId2"/>
              </a:buBlip>
              <a:tabLst/>
              <a:defRPr/>
            </a:lvl1pPr>
          </a:lstStyle>
          <a:p>
            <a:r>
              <a:rPr lang="fr-FR"/>
              <a:t>Cliquez sur l'icône pour ajouter une image</a:t>
            </a:r>
            <a:endParaRPr lang="fr-FR" dirty="0"/>
          </a:p>
        </p:txBody>
      </p:sp>
      <p:sp>
        <p:nvSpPr>
          <p:cNvPr id="15" name="Espace réservé de la date 14"/>
          <p:cNvSpPr>
            <a:spLocks noGrp="1"/>
          </p:cNvSpPr>
          <p:nvPr>
            <p:ph type="dt" sz="half" idx="12"/>
          </p:nvPr>
        </p:nvSpPr>
        <p:spPr bwMode="gray"/>
        <p:txBody>
          <a:bodyPr/>
          <a:lstStyle/>
          <a:p>
            <a:endParaRPr lang="fr-FR" dirty="0"/>
          </a:p>
        </p:txBody>
      </p:sp>
      <p:sp>
        <p:nvSpPr>
          <p:cNvPr id="16" name="Espace réservé du pied de page 15"/>
          <p:cNvSpPr>
            <a:spLocks noGrp="1"/>
          </p:cNvSpPr>
          <p:nvPr>
            <p:ph type="ftr" sz="quarter" idx="13"/>
          </p:nvPr>
        </p:nvSpPr>
        <p:spPr bwMode="gray"/>
        <p:txBody>
          <a:bodyPr/>
          <a:lstStyle/>
          <a:p>
            <a:r>
              <a:rPr lang="pt-BR"/>
              <a:t>COPIL n°4 21 09 2017</a:t>
            </a:r>
            <a:endParaRPr lang="fr-FR" dirty="0"/>
          </a:p>
        </p:txBody>
      </p:sp>
      <p:sp>
        <p:nvSpPr>
          <p:cNvPr id="17" name="Espace réservé du numéro de diapositive 16"/>
          <p:cNvSpPr>
            <a:spLocks noGrp="1"/>
          </p:cNvSpPr>
          <p:nvPr>
            <p:ph type="sldNum" sz="quarter" idx="14"/>
          </p:nvPr>
        </p:nvSpPr>
        <p:spPr bwMode="gray"/>
        <p:txBody>
          <a:bodyPr/>
          <a:lstStyle/>
          <a:p>
            <a:fld id="{AF43E6FD-AB27-4108-A2FC-346BB5F75E3F}" type="slidenum">
              <a:rPr lang="fr-FR" smtClean="0"/>
              <a:pPr/>
              <a:t>‹N°›</a:t>
            </a:fld>
            <a:endParaRPr lang="fr-FR" dirty="0"/>
          </a:p>
        </p:txBody>
      </p:sp>
      <p:cxnSp>
        <p:nvCxnSpPr>
          <p:cNvPr id="18" name="Connecteur droit 17"/>
          <p:cNvCxnSpPr/>
          <p:nvPr userDrawn="1"/>
        </p:nvCxnSpPr>
        <p:spPr bwMode="gray">
          <a:xfrm>
            <a:off x="531466" y="6538281"/>
            <a:ext cx="0" cy="98754"/>
          </a:xfrm>
          <a:prstGeom prst="line">
            <a:avLst/>
          </a:prstGeom>
          <a:ln w="28575">
            <a:solidFill>
              <a:srgbClr val="CF022B"/>
            </a:solidFill>
          </a:ln>
        </p:spPr>
        <p:style>
          <a:lnRef idx="1">
            <a:schemeClr val="accent1"/>
          </a:lnRef>
          <a:fillRef idx="0">
            <a:schemeClr val="accent1"/>
          </a:fillRef>
          <a:effectRef idx="0">
            <a:schemeClr val="accent1"/>
          </a:effectRef>
          <a:fontRef idx="minor">
            <a:schemeClr val="tx1"/>
          </a:fontRef>
        </p:style>
      </p:cxnSp>
      <p:grpSp>
        <p:nvGrpSpPr>
          <p:cNvPr id="14" name="Groupe 13"/>
          <p:cNvGrpSpPr/>
          <p:nvPr userDrawn="1"/>
        </p:nvGrpSpPr>
        <p:grpSpPr bwMode="gray">
          <a:xfrm>
            <a:off x="0" y="1735560"/>
            <a:ext cx="9145587" cy="1773238"/>
            <a:chOff x="0" y="1958231"/>
            <a:chExt cx="9145587" cy="1773238"/>
          </a:xfrm>
          <a:solidFill>
            <a:schemeClr val="tx2">
              <a:lumMod val="10000"/>
              <a:lumOff val="90000"/>
            </a:schemeClr>
          </a:solidFill>
        </p:grpSpPr>
        <p:sp>
          <p:nvSpPr>
            <p:cNvPr id="19" name="Freeform 20"/>
            <p:cNvSpPr>
              <a:spLocks/>
            </p:cNvSpPr>
            <p:nvPr userDrawn="1"/>
          </p:nvSpPr>
          <p:spPr bwMode="gray">
            <a:xfrm>
              <a:off x="3374982" y="2326531"/>
              <a:ext cx="5770605" cy="1333688"/>
            </a:xfrm>
            <a:custGeom>
              <a:avLst/>
              <a:gdLst>
                <a:gd name="T0" fmla="*/ 3469 w 3469"/>
                <a:gd name="T1" fmla="*/ 227 h 820"/>
                <a:gd name="T2" fmla="*/ 3469 w 3469"/>
                <a:gd name="T3" fmla="*/ 0 h 820"/>
                <a:gd name="T4" fmla="*/ 0 w 3469"/>
                <a:gd name="T5" fmla="*/ 813 h 820"/>
                <a:gd name="T6" fmla="*/ 3469 w 3469"/>
                <a:gd name="T7" fmla="*/ 227 h 820"/>
                <a:gd name="connsiteX0" fmla="*/ 10185 w 10185"/>
                <a:gd name="connsiteY0" fmla="*/ 2768 h 9954"/>
                <a:gd name="connsiteX1" fmla="*/ 10185 w 10185"/>
                <a:gd name="connsiteY1" fmla="*/ 0 h 9954"/>
                <a:gd name="connsiteX2" fmla="*/ 0 w 10185"/>
                <a:gd name="connsiteY2" fmla="*/ 9951 h 9954"/>
                <a:gd name="connsiteX3" fmla="*/ 10185 w 10185"/>
                <a:gd name="connsiteY3" fmla="*/ 2768 h 9954"/>
              </a:gdLst>
              <a:ahLst/>
              <a:cxnLst>
                <a:cxn ang="0">
                  <a:pos x="connsiteX0" y="connsiteY0"/>
                </a:cxn>
                <a:cxn ang="0">
                  <a:pos x="connsiteX1" y="connsiteY1"/>
                </a:cxn>
                <a:cxn ang="0">
                  <a:pos x="connsiteX2" y="connsiteY2"/>
                </a:cxn>
                <a:cxn ang="0">
                  <a:pos x="connsiteX3" y="connsiteY3"/>
                </a:cxn>
              </a:cxnLst>
              <a:rect l="l" t="t" r="r" b="b"/>
              <a:pathLst>
                <a:path w="10185" h="9954">
                  <a:moveTo>
                    <a:pt x="10185" y="2768"/>
                  </a:moveTo>
                  <a:lnTo>
                    <a:pt x="10185" y="0"/>
                  </a:lnTo>
                  <a:cubicBezTo>
                    <a:pt x="7141" y="7012"/>
                    <a:pt x="3151" y="9402"/>
                    <a:pt x="0" y="9951"/>
                  </a:cubicBezTo>
                  <a:cubicBezTo>
                    <a:pt x="2891" y="10036"/>
                    <a:pt x="6659" y="8500"/>
                    <a:pt x="10185" y="27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22"/>
            <p:cNvSpPr>
              <a:spLocks/>
            </p:cNvSpPr>
            <p:nvPr userDrawn="1"/>
          </p:nvSpPr>
          <p:spPr bwMode="gray">
            <a:xfrm>
              <a:off x="0" y="1958231"/>
              <a:ext cx="3479800" cy="1773238"/>
            </a:xfrm>
            <a:custGeom>
              <a:avLst/>
              <a:gdLst>
                <a:gd name="T0" fmla="*/ 3 w 2130"/>
                <a:gd name="T1" fmla="*/ 0 h 1086"/>
                <a:gd name="T2" fmla="*/ 0 w 2130"/>
                <a:gd name="T3" fmla="*/ 956 h 1086"/>
                <a:gd name="T4" fmla="*/ 2130 w 2130"/>
                <a:gd name="T5" fmla="*/ 1037 h 1086"/>
                <a:gd name="T6" fmla="*/ 3 w 2130"/>
                <a:gd name="T7" fmla="*/ 815 h 1086"/>
                <a:gd name="T8" fmla="*/ 3 w 2130"/>
                <a:gd name="T9" fmla="*/ 0 h 1086"/>
              </a:gdLst>
              <a:ahLst/>
              <a:cxnLst>
                <a:cxn ang="0">
                  <a:pos x="T0" y="T1"/>
                </a:cxn>
                <a:cxn ang="0">
                  <a:pos x="T2" y="T3"/>
                </a:cxn>
                <a:cxn ang="0">
                  <a:pos x="T4" y="T5"/>
                </a:cxn>
                <a:cxn ang="0">
                  <a:pos x="T6" y="T7"/>
                </a:cxn>
                <a:cxn ang="0">
                  <a:pos x="T8" y="T9"/>
                </a:cxn>
              </a:cxnLst>
              <a:rect l="0" t="0" r="r" b="b"/>
              <a:pathLst>
                <a:path w="2130" h="1086">
                  <a:moveTo>
                    <a:pt x="3" y="0"/>
                  </a:moveTo>
                  <a:cubicBezTo>
                    <a:pt x="0" y="956"/>
                    <a:pt x="0" y="956"/>
                    <a:pt x="0" y="956"/>
                  </a:cubicBezTo>
                  <a:cubicBezTo>
                    <a:pt x="0" y="956"/>
                    <a:pt x="927" y="1086"/>
                    <a:pt x="2130" y="1037"/>
                  </a:cubicBezTo>
                  <a:cubicBezTo>
                    <a:pt x="880" y="1028"/>
                    <a:pt x="3" y="815"/>
                    <a:pt x="3" y="815"/>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Titre 1"/>
          <p:cNvSpPr>
            <a:spLocks noGrp="1"/>
          </p:cNvSpPr>
          <p:nvPr>
            <p:ph type="ctrTitle"/>
          </p:nvPr>
        </p:nvSpPr>
        <p:spPr bwMode="gray">
          <a:xfrm>
            <a:off x="551884" y="4218559"/>
            <a:ext cx="6451431" cy="424711"/>
          </a:xfrm>
        </p:spPr>
        <p:txBody>
          <a:bodyPr wrap="square" anchor="b">
            <a:spAutoFit/>
          </a:bodyPr>
          <a:lstStyle>
            <a:lvl1pPr algn="l">
              <a:defRPr sz="2400" cap="all" baseline="0">
                <a:solidFill>
                  <a:schemeClr val="tx1"/>
                </a:solidFill>
              </a:defRPr>
            </a:lvl1pPr>
          </a:lstStyle>
          <a:p>
            <a:r>
              <a:rPr lang="fr-FR"/>
              <a:t>Cliquez pour modifier le style du titre</a:t>
            </a:r>
            <a:endParaRPr lang="fr-FR" dirty="0"/>
          </a:p>
        </p:txBody>
      </p:sp>
      <p:sp>
        <p:nvSpPr>
          <p:cNvPr id="25" name="Sous-titre 2"/>
          <p:cNvSpPr>
            <a:spLocks noGrp="1"/>
          </p:cNvSpPr>
          <p:nvPr>
            <p:ph type="subTitle" idx="1"/>
          </p:nvPr>
        </p:nvSpPr>
        <p:spPr bwMode="gray">
          <a:xfrm>
            <a:off x="546100" y="4654553"/>
            <a:ext cx="6457215" cy="307777"/>
          </a:xfrm>
          <a:prstGeom prst="rect">
            <a:avLst/>
          </a:prstGeom>
        </p:spPr>
        <p:txBody>
          <a:bodyPr wrap="square" tIns="0" bIns="0">
            <a:spAutoFit/>
          </a:bodyPr>
          <a:lstStyle>
            <a:lvl1pPr marL="0" indent="0" algn="l">
              <a:spcBef>
                <a:spcPts val="411"/>
              </a:spcBef>
              <a:buFont typeface="Arial" panose="020B0604020202020204" pitchFamily="34" charset="0"/>
              <a:buNone/>
              <a:defRPr>
                <a:solidFill>
                  <a:schemeClr val="tx1"/>
                </a:solidFill>
                <a:latin typeface="+mj-lt"/>
              </a:defRPr>
            </a:lvl1pPr>
            <a:lvl2pPr marL="457100" indent="0" algn="ctr">
              <a:buNone/>
              <a:defRPr>
                <a:solidFill>
                  <a:schemeClr val="tx1">
                    <a:tint val="75000"/>
                  </a:schemeClr>
                </a:solidFill>
              </a:defRPr>
            </a:lvl2pPr>
            <a:lvl3pPr marL="914199" indent="0" algn="ctr">
              <a:buNone/>
              <a:defRPr>
                <a:solidFill>
                  <a:schemeClr val="tx1">
                    <a:tint val="75000"/>
                  </a:schemeClr>
                </a:solidFill>
              </a:defRPr>
            </a:lvl3pPr>
            <a:lvl4pPr marL="1371299" indent="0" algn="ctr">
              <a:buNone/>
              <a:defRPr>
                <a:solidFill>
                  <a:schemeClr val="tx1">
                    <a:tint val="75000"/>
                  </a:schemeClr>
                </a:solidFill>
              </a:defRPr>
            </a:lvl4pPr>
            <a:lvl5pPr marL="1828398" indent="0" algn="ctr">
              <a:buNone/>
              <a:defRPr>
                <a:solidFill>
                  <a:schemeClr val="tx1">
                    <a:tint val="75000"/>
                  </a:schemeClr>
                </a:solidFill>
              </a:defRPr>
            </a:lvl5pPr>
            <a:lvl6pPr marL="2285498" indent="0" algn="ctr">
              <a:buNone/>
              <a:defRPr>
                <a:solidFill>
                  <a:schemeClr val="tx1">
                    <a:tint val="75000"/>
                  </a:schemeClr>
                </a:solidFill>
              </a:defRPr>
            </a:lvl6pPr>
            <a:lvl7pPr marL="2742596" indent="0" algn="ctr">
              <a:buNone/>
              <a:defRPr>
                <a:solidFill>
                  <a:schemeClr val="tx1">
                    <a:tint val="75000"/>
                  </a:schemeClr>
                </a:solidFill>
              </a:defRPr>
            </a:lvl7pPr>
            <a:lvl8pPr marL="3199696" indent="0" algn="ctr">
              <a:buNone/>
              <a:defRPr>
                <a:solidFill>
                  <a:schemeClr val="tx1">
                    <a:tint val="75000"/>
                  </a:schemeClr>
                </a:solidFill>
              </a:defRPr>
            </a:lvl8pPr>
            <a:lvl9pPr marL="3656795" indent="0" algn="ctr">
              <a:buNone/>
              <a:defRPr>
                <a:solidFill>
                  <a:schemeClr val="tx1">
                    <a:tint val="75000"/>
                  </a:schemeClr>
                </a:solidFill>
              </a:defRPr>
            </a:lvl9pPr>
          </a:lstStyle>
          <a:p>
            <a:r>
              <a:rPr lang="fr-FR"/>
              <a:t>Cliquez pour modifier le style des sous-titres du masque</a:t>
            </a:r>
            <a:endParaRPr lang="fr-FR" dirty="0"/>
          </a:p>
        </p:txBody>
      </p:sp>
      <p:pic>
        <p:nvPicPr>
          <p:cNvPr id="13" name="Imag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8100392" y="6286978"/>
            <a:ext cx="560963" cy="410438"/>
          </a:xfrm>
          <a:prstGeom prst="rect">
            <a:avLst/>
          </a:prstGeom>
        </p:spPr>
      </p:pic>
    </p:spTree>
    <p:extLst>
      <p:ext uri="{BB962C8B-B14F-4D97-AF65-F5344CB8AC3E}">
        <p14:creationId xmlns:p14="http://schemas.microsoft.com/office/powerpoint/2010/main" val="1888960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sous-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bwMode="gray">
          <a:xfrm>
            <a:off x="515938" y="1484312"/>
            <a:ext cx="8088511" cy="4681537"/>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p:txBody>
      </p:sp>
      <p:sp>
        <p:nvSpPr>
          <p:cNvPr id="8" name="Titre 7"/>
          <p:cNvSpPr>
            <a:spLocks noGrp="1"/>
          </p:cNvSpPr>
          <p:nvPr>
            <p:ph type="title"/>
          </p:nvPr>
        </p:nvSpPr>
        <p:spPr bwMode="gray">
          <a:xfrm>
            <a:off x="544439" y="316180"/>
            <a:ext cx="8045374" cy="332546"/>
          </a:xfrm>
        </p:spPr>
        <p:txBody>
          <a:bodyPr anchor="ctr"/>
          <a:lstStyle/>
          <a:p>
            <a:r>
              <a:rPr lang="fr-FR"/>
              <a:t>Cliquez pour modifier le style du titre</a:t>
            </a:r>
            <a:endParaRPr lang="fr-FR" dirty="0"/>
          </a:p>
        </p:txBody>
      </p:sp>
      <p:sp>
        <p:nvSpPr>
          <p:cNvPr id="9" name="Espace réservé de la date 8"/>
          <p:cNvSpPr>
            <a:spLocks noGrp="1"/>
          </p:cNvSpPr>
          <p:nvPr>
            <p:ph type="dt" sz="half" idx="10"/>
          </p:nvPr>
        </p:nvSpPr>
        <p:spPr bwMode="gray"/>
        <p:txBody>
          <a:bodyPr/>
          <a:lstStyle/>
          <a:p>
            <a:endParaRPr lang="fr-FR" dirty="0"/>
          </a:p>
        </p:txBody>
      </p:sp>
      <p:sp>
        <p:nvSpPr>
          <p:cNvPr id="10" name="Espace réservé du pied de page 9"/>
          <p:cNvSpPr>
            <a:spLocks noGrp="1"/>
          </p:cNvSpPr>
          <p:nvPr>
            <p:ph type="ftr" sz="quarter" idx="11"/>
          </p:nvPr>
        </p:nvSpPr>
        <p:spPr bwMode="gray"/>
        <p:txBody>
          <a:bodyPr/>
          <a:lstStyle/>
          <a:p>
            <a:r>
              <a:rPr lang="pt-BR"/>
              <a:t>COPIL n°4 21 09 2017</a:t>
            </a:r>
            <a:endParaRPr lang="fr-FR" dirty="0"/>
          </a:p>
        </p:txBody>
      </p:sp>
      <p:sp>
        <p:nvSpPr>
          <p:cNvPr id="11" name="Espace réservé du numéro de diapositive 10"/>
          <p:cNvSpPr>
            <a:spLocks noGrp="1"/>
          </p:cNvSpPr>
          <p:nvPr>
            <p:ph type="sldNum" sz="quarter" idx="12"/>
          </p:nvPr>
        </p:nvSpPr>
        <p:spPr bwMode="gray"/>
        <p:txBody>
          <a:bodyPr/>
          <a:lstStyle/>
          <a:p>
            <a:fld id="{AF43E6FD-AB27-4108-A2FC-346BB5F75E3F}" type="slidenum">
              <a:rPr lang="fr-FR" smtClean="0"/>
              <a:pPr/>
              <a:t>‹N°›</a:t>
            </a:fld>
            <a:endParaRPr lang="fr-FR" dirty="0"/>
          </a:p>
        </p:txBody>
      </p:sp>
      <p:sp>
        <p:nvSpPr>
          <p:cNvPr id="4" name="Espace réservé du texte 3"/>
          <p:cNvSpPr>
            <a:spLocks noGrp="1"/>
          </p:cNvSpPr>
          <p:nvPr>
            <p:ph type="body" sz="quarter" idx="13"/>
          </p:nvPr>
        </p:nvSpPr>
        <p:spPr bwMode="gray">
          <a:xfrm>
            <a:off x="544439" y="656624"/>
            <a:ext cx="8045450" cy="269875"/>
          </a:xfrm>
          <a:prstGeom prst="rect">
            <a:avLst/>
          </a:prstGeom>
        </p:spPr>
        <p:txBody>
          <a:bodyPr vert="horz" lIns="0" tIns="45710" rIns="0" bIns="45710" rtlCol="0" anchor="ctr">
            <a:noAutofit/>
          </a:bodyPr>
          <a:lstStyle>
            <a:lvl1pPr marL="0" indent="0">
              <a:buFont typeface="Arial" panose="020B0604020202020204" pitchFamily="34" charset="0"/>
              <a:buNone/>
              <a:defRPr lang="fr-FR" sz="1800" cap="all" smtClean="0">
                <a:solidFill>
                  <a:srgbClr val="CF022B"/>
                </a:solidFill>
                <a:latin typeface="+mj-lt"/>
                <a:ea typeface="+mj-ea"/>
                <a:cs typeface="+mj-cs"/>
              </a:defRPr>
            </a:lvl1pPr>
            <a:lvl2pPr>
              <a:defRPr lang="fr-FR" smtClean="0"/>
            </a:lvl2pPr>
            <a:lvl3pPr>
              <a:defRPr lang="fr-FR" smtClean="0"/>
            </a:lvl3pPr>
            <a:lvl4pPr>
              <a:defRPr lang="fr-FR" smtClean="0"/>
            </a:lvl4pPr>
            <a:lvl5pPr>
              <a:defRPr lang="en-GB"/>
            </a:lvl5pPr>
          </a:lstStyle>
          <a:p>
            <a:pPr marL="0" lvl="0">
              <a:lnSpc>
                <a:spcPct val="90000"/>
              </a:lnSpc>
              <a:spcBef>
                <a:spcPct val="0"/>
              </a:spcBef>
            </a:pPr>
            <a:r>
              <a:rPr lang="fr-FR"/>
              <a:t>Cliquez pour modifier les styles du texte du masque</a:t>
            </a:r>
          </a:p>
        </p:txBody>
      </p:sp>
    </p:spTree>
    <p:extLst>
      <p:ext uri="{BB962C8B-B14F-4D97-AF65-F5344CB8AC3E}">
        <p14:creationId xmlns:p14="http://schemas.microsoft.com/office/powerpoint/2010/main" val="136792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3910" y="6453420"/>
            <a:ext cx="1296180" cy="499288"/>
          </a:xfrm>
          <a:prstGeom prst="rect">
            <a:avLst/>
          </a:prstGeom>
        </p:spPr>
      </p:pic>
    </p:spTree>
    <p:extLst>
      <p:ext uri="{BB962C8B-B14F-4D97-AF65-F5344CB8AC3E}">
        <p14:creationId xmlns:p14="http://schemas.microsoft.com/office/powerpoint/2010/main" val="2274852784"/>
      </p:ext>
    </p:extLst>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onnes">
    <p:spTree>
      <p:nvGrpSpPr>
        <p:cNvPr id="1" name=""/>
        <p:cNvGrpSpPr/>
        <p:nvPr/>
      </p:nvGrpSpPr>
      <p:grpSpPr>
        <a:xfrm>
          <a:off x="0" y="0"/>
          <a:ext cx="0" cy="0"/>
          <a:chOff x="0" y="0"/>
          <a:chExt cx="0" cy="0"/>
        </a:xfrm>
      </p:grpSpPr>
      <p:sp>
        <p:nvSpPr>
          <p:cNvPr id="5" name="Espace réservé du contenu 4"/>
          <p:cNvSpPr>
            <a:spLocks noGrp="1"/>
          </p:cNvSpPr>
          <p:nvPr>
            <p:ph sz="quarter" idx="14"/>
          </p:nvPr>
        </p:nvSpPr>
        <p:spPr bwMode="gray">
          <a:xfrm>
            <a:off x="4716016" y="1484313"/>
            <a:ext cx="3888234" cy="4679062"/>
          </a:xfrm>
          <a:prstGeom prst="rect">
            <a:avLst/>
          </a:prstGeom>
        </p:spPr>
        <p:txBody>
          <a:bodyPr/>
          <a:lstStyle>
            <a:lvl1pPr>
              <a:defRPr sz="2000"/>
            </a:lvl1pPr>
            <a:lvl2pPr>
              <a:defRPr sz="18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p:txBody>
      </p:sp>
      <p:sp>
        <p:nvSpPr>
          <p:cNvPr id="3" name="Espace réservé du contenu 2"/>
          <p:cNvSpPr>
            <a:spLocks noGrp="1"/>
          </p:cNvSpPr>
          <p:nvPr>
            <p:ph idx="1"/>
          </p:nvPr>
        </p:nvSpPr>
        <p:spPr bwMode="gray">
          <a:xfrm>
            <a:off x="515939" y="1484313"/>
            <a:ext cx="3912046" cy="4678588"/>
          </a:xfrm>
          <a:prstGeom prst="rect">
            <a:avLst/>
          </a:prstGeom>
        </p:spPr>
        <p:txBody>
          <a:bodyPr/>
          <a:lstStyle>
            <a:lvl1pPr>
              <a:defRPr sz="2000"/>
            </a:lvl1pPr>
            <a:lvl2pPr>
              <a:defRPr sz="1800"/>
            </a:lvl2pPr>
            <a:lvl3pPr>
              <a:defRPr sz="1600"/>
            </a:lvl3pPr>
          </a:lstStyle>
          <a:p>
            <a:pPr lvl="0"/>
            <a:r>
              <a:rPr lang="fr-FR"/>
              <a:t>Cliquez pour modifier les styles du texte du masque</a:t>
            </a:r>
          </a:p>
          <a:p>
            <a:pPr lvl="1"/>
            <a:r>
              <a:rPr lang="fr-FR"/>
              <a:t>Deuxième niveau</a:t>
            </a:r>
          </a:p>
          <a:p>
            <a:pPr lvl="2"/>
            <a:r>
              <a:rPr lang="fr-FR"/>
              <a:t>Troisième niveau</a:t>
            </a:r>
          </a:p>
        </p:txBody>
      </p:sp>
      <p:sp>
        <p:nvSpPr>
          <p:cNvPr id="8" name="Titre 7"/>
          <p:cNvSpPr>
            <a:spLocks noGrp="1"/>
          </p:cNvSpPr>
          <p:nvPr>
            <p:ph type="title"/>
          </p:nvPr>
        </p:nvSpPr>
        <p:spPr bwMode="gray"/>
        <p:txBody>
          <a:bodyPr/>
          <a:lstStyle/>
          <a:p>
            <a:r>
              <a:rPr lang="fr-FR"/>
              <a:t>Cliquez pour modifier le style du titre</a:t>
            </a:r>
          </a:p>
        </p:txBody>
      </p:sp>
      <p:sp>
        <p:nvSpPr>
          <p:cNvPr id="9" name="Espace réservé de la date 8"/>
          <p:cNvSpPr>
            <a:spLocks noGrp="1"/>
          </p:cNvSpPr>
          <p:nvPr>
            <p:ph type="dt" sz="half" idx="10"/>
          </p:nvPr>
        </p:nvSpPr>
        <p:spPr bwMode="gray"/>
        <p:txBody>
          <a:bodyPr/>
          <a:lstStyle/>
          <a:p>
            <a:endParaRPr lang="fr-FR" dirty="0"/>
          </a:p>
        </p:txBody>
      </p:sp>
      <p:sp>
        <p:nvSpPr>
          <p:cNvPr id="10" name="Espace réservé du pied de page 9"/>
          <p:cNvSpPr>
            <a:spLocks noGrp="1"/>
          </p:cNvSpPr>
          <p:nvPr>
            <p:ph type="ftr" sz="quarter" idx="11"/>
          </p:nvPr>
        </p:nvSpPr>
        <p:spPr bwMode="gray"/>
        <p:txBody>
          <a:bodyPr/>
          <a:lstStyle/>
          <a:p>
            <a:r>
              <a:rPr lang="pt-BR"/>
              <a:t>COPIL n°4 21 09 2017</a:t>
            </a:r>
            <a:endParaRPr lang="fr-FR" dirty="0"/>
          </a:p>
        </p:txBody>
      </p:sp>
      <p:sp>
        <p:nvSpPr>
          <p:cNvPr id="11" name="Espace réservé du numéro de diapositive 10"/>
          <p:cNvSpPr>
            <a:spLocks noGrp="1"/>
          </p:cNvSpPr>
          <p:nvPr>
            <p:ph type="sldNum" sz="quarter" idx="12"/>
          </p:nvPr>
        </p:nvSpPr>
        <p:spPr bwMode="gray"/>
        <p:txBody>
          <a:bodyPr/>
          <a:lstStyle/>
          <a:p>
            <a:fld id="{AF43E6FD-AB27-4108-A2FC-346BB5F75E3F}" type="slidenum">
              <a:rPr lang="fr-FR" smtClean="0"/>
              <a:pPr/>
              <a:t>‹N°›</a:t>
            </a:fld>
            <a:endParaRPr lang="fr-FR" dirty="0"/>
          </a:p>
        </p:txBody>
      </p:sp>
    </p:spTree>
    <p:extLst>
      <p:ext uri="{BB962C8B-B14F-4D97-AF65-F5344CB8AC3E}">
        <p14:creationId xmlns:p14="http://schemas.microsoft.com/office/powerpoint/2010/main" val="2786974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u et image rectangulaire">
    <p:spTree>
      <p:nvGrpSpPr>
        <p:cNvPr id="1" name=""/>
        <p:cNvGrpSpPr/>
        <p:nvPr/>
      </p:nvGrpSpPr>
      <p:grpSpPr>
        <a:xfrm>
          <a:off x="0" y="0"/>
          <a:ext cx="0" cy="0"/>
          <a:chOff x="0" y="0"/>
          <a:chExt cx="0" cy="0"/>
        </a:xfrm>
      </p:grpSpPr>
      <p:sp>
        <p:nvSpPr>
          <p:cNvPr id="3" name="Espace réservé du contenu 2"/>
          <p:cNvSpPr>
            <a:spLocks noGrp="1"/>
          </p:cNvSpPr>
          <p:nvPr>
            <p:ph idx="1"/>
          </p:nvPr>
        </p:nvSpPr>
        <p:spPr bwMode="gray">
          <a:xfrm>
            <a:off x="515938" y="1484312"/>
            <a:ext cx="4056063" cy="4681537"/>
          </a:xfrm>
          <a:prstGeom prst="rect">
            <a:avLst/>
          </a:prstGeom>
        </p:spPr>
        <p:txBody>
          <a:bodyPr/>
          <a:lstStyle>
            <a:lvl1pPr>
              <a:defRPr sz="2000"/>
            </a:lvl1pPr>
            <a:lvl2pPr>
              <a:defRPr sz="1800"/>
            </a:lvl2pPr>
            <a:lvl3pPr>
              <a:defRPr sz="1600"/>
            </a:lvl3pPr>
          </a:lstStyle>
          <a:p>
            <a:pPr lvl="0"/>
            <a:r>
              <a:rPr lang="fr-FR"/>
              <a:t>Cliquez pour modifier les styles du texte du masque</a:t>
            </a:r>
          </a:p>
          <a:p>
            <a:pPr lvl="1"/>
            <a:r>
              <a:rPr lang="fr-FR"/>
              <a:t>Deuxième niveau</a:t>
            </a:r>
          </a:p>
          <a:p>
            <a:pPr lvl="2"/>
            <a:r>
              <a:rPr lang="fr-FR"/>
              <a:t>Troisième niveau</a:t>
            </a:r>
          </a:p>
        </p:txBody>
      </p:sp>
      <p:sp>
        <p:nvSpPr>
          <p:cNvPr id="8" name="Titre 7"/>
          <p:cNvSpPr>
            <a:spLocks noGrp="1"/>
          </p:cNvSpPr>
          <p:nvPr>
            <p:ph type="title"/>
          </p:nvPr>
        </p:nvSpPr>
        <p:spPr bwMode="gray"/>
        <p:txBody>
          <a:bodyPr/>
          <a:lstStyle/>
          <a:p>
            <a:r>
              <a:rPr lang="fr-FR"/>
              <a:t>Cliquez pour modifier le style du titre</a:t>
            </a:r>
          </a:p>
        </p:txBody>
      </p:sp>
      <p:sp>
        <p:nvSpPr>
          <p:cNvPr id="9" name="Espace réservé de la date 8"/>
          <p:cNvSpPr>
            <a:spLocks noGrp="1"/>
          </p:cNvSpPr>
          <p:nvPr>
            <p:ph type="dt" sz="half" idx="10"/>
          </p:nvPr>
        </p:nvSpPr>
        <p:spPr bwMode="gray"/>
        <p:txBody>
          <a:bodyPr/>
          <a:lstStyle/>
          <a:p>
            <a:endParaRPr lang="fr-FR" dirty="0"/>
          </a:p>
        </p:txBody>
      </p:sp>
      <p:sp>
        <p:nvSpPr>
          <p:cNvPr id="10" name="Espace réservé du pied de page 9"/>
          <p:cNvSpPr>
            <a:spLocks noGrp="1"/>
          </p:cNvSpPr>
          <p:nvPr>
            <p:ph type="ftr" sz="quarter" idx="11"/>
          </p:nvPr>
        </p:nvSpPr>
        <p:spPr bwMode="gray"/>
        <p:txBody>
          <a:bodyPr/>
          <a:lstStyle/>
          <a:p>
            <a:r>
              <a:rPr lang="pt-BR"/>
              <a:t>COPIL n°4 21 09 2017</a:t>
            </a:r>
            <a:endParaRPr lang="fr-FR" dirty="0"/>
          </a:p>
        </p:txBody>
      </p:sp>
      <p:sp>
        <p:nvSpPr>
          <p:cNvPr id="11" name="Espace réservé du numéro de diapositive 10"/>
          <p:cNvSpPr>
            <a:spLocks noGrp="1"/>
          </p:cNvSpPr>
          <p:nvPr>
            <p:ph type="sldNum" sz="quarter" idx="12"/>
          </p:nvPr>
        </p:nvSpPr>
        <p:spPr bwMode="gray"/>
        <p:txBody>
          <a:bodyPr/>
          <a:lstStyle/>
          <a:p>
            <a:fld id="{AF43E6FD-AB27-4108-A2FC-346BB5F75E3F}" type="slidenum">
              <a:rPr lang="fr-FR" smtClean="0"/>
              <a:pPr/>
              <a:t>‹N°›</a:t>
            </a:fld>
            <a:endParaRPr lang="fr-FR" dirty="0"/>
          </a:p>
        </p:txBody>
      </p:sp>
      <p:sp>
        <p:nvSpPr>
          <p:cNvPr id="4" name="Espace réservé pour une image  3"/>
          <p:cNvSpPr>
            <a:spLocks noGrp="1"/>
          </p:cNvSpPr>
          <p:nvPr>
            <p:ph type="pic" sz="quarter" idx="13"/>
          </p:nvPr>
        </p:nvSpPr>
        <p:spPr bwMode="gray">
          <a:xfrm>
            <a:off x="4788024" y="1474788"/>
            <a:ext cx="4355975" cy="4691063"/>
          </a:xfrm>
          <a:prstGeom prst="rect">
            <a:avLst/>
          </a:prstGeom>
        </p:spPr>
        <p:txBody>
          <a:bodyPr/>
          <a:lstStyle/>
          <a:p>
            <a:r>
              <a:rPr lang="fr-FR"/>
              <a:t>Cliquez sur l'icône pour ajouter une image</a:t>
            </a:r>
            <a:endParaRPr lang="en-GB" dirty="0"/>
          </a:p>
        </p:txBody>
      </p:sp>
    </p:spTree>
    <p:extLst>
      <p:ext uri="{BB962C8B-B14F-4D97-AF65-F5344CB8AC3E}">
        <p14:creationId xmlns:p14="http://schemas.microsoft.com/office/powerpoint/2010/main" val="200543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ntenus">
    <p:spTree>
      <p:nvGrpSpPr>
        <p:cNvPr id="1" name=""/>
        <p:cNvGrpSpPr/>
        <p:nvPr/>
      </p:nvGrpSpPr>
      <p:grpSpPr>
        <a:xfrm>
          <a:off x="0" y="0"/>
          <a:ext cx="0" cy="0"/>
          <a:chOff x="0" y="0"/>
          <a:chExt cx="0" cy="0"/>
        </a:xfrm>
      </p:grpSpPr>
      <p:sp>
        <p:nvSpPr>
          <p:cNvPr id="4" name="Rectangle 3"/>
          <p:cNvSpPr/>
          <p:nvPr userDrawn="1"/>
        </p:nvSpPr>
        <p:spPr bwMode="gray">
          <a:xfrm>
            <a:off x="0" y="1474788"/>
            <a:ext cx="4556345" cy="2314575"/>
          </a:xfrm>
          <a:prstGeom prst="rect">
            <a:avLst/>
          </a:prstGeom>
          <a:solidFill>
            <a:schemeClr val="bg1">
              <a:lumMod val="95000"/>
            </a:schemeClr>
          </a:solidFill>
          <a:ln w="38100">
            <a:noFill/>
          </a:ln>
        </p:spPr>
        <p:txBody>
          <a:bodyPr vert="horz" lIns="108000" tIns="45710" rIns="108000" bIns="45710" rtlCol="0">
            <a:noAutofit/>
          </a:bodyPr>
          <a:lstStyle/>
          <a:p>
            <a:pPr marL="266700" lvl="0" indent="-266700">
              <a:spcBef>
                <a:spcPts val="1234"/>
              </a:spcBef>
              <a:buSzPct val="70000"/>
              <a:buFontTx/>
              <a:buBlip>
                <a:blip r:embed="rId2"/>
              </a:buBlip>
              <a:tabLst/>
            </a:pPr>
            <a:endParaRPr lang="en-GB" sz="2400" normalizeH="0" baseline="0">
              <a:solidFill>
                <a:schemeClr val="tx1"/>
              </a:solidFill>
            </a:endParaRPr>
          </a:p>
        </p:txBody>
      </p:sp>
      <p:sp>
        <p:nvSpPr>
          <p:cNvPr id="16" name="Rectangle 15"/>
          <p:cNvSpPr/>
          <p:nvPr userDrawn="1"/>
        </p:nvSpPr>
        <p:spPr bwMode="gray">
          <a:xfrm>
            <a:off x="4584698" y="1474788"/>
            <a:ext cx="4559301" cy="2314575"/>
          </a:xfrm>
          <a:prstGeom prst="rect">
            <a:avLst/>
          </a:prstGeom>
          <a:solidFill>
            <a:schemeClr val="bg1">
              <a:lumMod val="95000"/>
            </a:schemeClr>
          </a:solidFill>
          <a:ln w="38100">
            <a:noFill/>
          </a:ln>
        </p:spPr>
        <p:txBody>
          <a:bodyPr vert="horz" lIns="108000" tIns="45710" rIns="108000" bIns="45710" rtlCol="0">
            <a:noAutofit/>
          </a:bodyPr>
          <a:lstStyle/>
          <a:p>
            <a:pPr marL="266700" lvl="0" indent="-266700">
              <a:spcBef>
                <a:spcPts val="1234"/>
              </a:spcBef>
              <a:buSzPct val="70000"/>
              <a:buFontTx/>
              <a:buBlip>
                <a:blip r:embed="rId2"/>
              </a:buBlip>
              <a:tabLst/>
            </a:pPr>
            <a:endParaRPr lang="en-GB" sz="2400" normalizeH="0" baseline="0">
              <a:solidFill>
                <a:schemeClr val="tx1"/>
              </a:solidFill>
            </a:endParaRPr>
          </a:p>
        </p:txBody>
      </p:sp>
      <p:sp>
        <p:nvSpPr>
          <p:cNvPr id="19" name="Rectangle 18"/>
          <p:cNvSpPr/>
          <p:nvPr userDrawn="1"/>
        </p:nvSpPr>
        <p:spPr bwMode="gray">
          <a:xfrm>
            <a:off x="0" y="3824288"/>
            <a:ext cx="4556345" cy="2334895"/>
          </a:xfrm>
          <a:prstGeom prst="rect">
            <a:avLst/>
          </a:prstGeom>
          <a:solidFill>
            <a:schemeClr val="bg1">
              <a:lumMod val="95000"/>
            </a:schemeClr>
          </a:solidFill>
          <a:ln w="38100">
            <a:noFill/>
          </a:ln>
        </p:spPr>
        <p:txBody>
          <a:bodyPr vert="horz" lIns="108000" tIns="45710" rIns="108000" bIns="45710" rtlCol="0">
            <a:noAutofit/>
          </a:bodyPr>
          <a:lstStyle/>
          <a:p>
            <a:pPr marL="266700" lvl="0" indent="-266700">
              <a:spcBef>
                <a:spcPts val="1234"/>
              </a:spcBef>
              <a:buSzPct val="70000"/>
              <a:buFontTx/>
              <a:buBlip>
                <a:blip r:embed="rId2"/>
              </a:buBlip>
              <a:tabLst/>
            </a:pPr>
            <a:endParaRPr lang="en-GB" sz="2400" normalizeH="0" baseline="0">
              <a:solidFill>
                <a:schemeClr val="tx1"/>
              </a:solidFill>
            </a:endParaRPr>
          </a:p>
        </p:txBody>
      </p:sp>
      <p:sp>
        <p:nvSpPr>
          <p:cNvPr id="20" name="Rectangle 19"/>
          <p:cNvSpPr/>
          <p:nvPr userDrawn="1"/>
        </p:nvSpPr>
        <p:spPr bwMode="gray">
          <a:xfrm>
            <a:off x="4584698" y="3824288"/>
            <a:ext cx="4559301" cy="2334895"/>
          </a:xfrm>
          <a:prstGeom prst="rect">
            <a:avLst/>
          </a:prstGeom>
          <a:solidFill>
            <a:schemeClr val="bg1">
              <a:lumMod val="95000"/>
            </a:schemeClr>
          </a:solidFill>
          <a:ln w="38100">
            <a:noFill/>
          </a:ln>
        </p:spPr>
        <p:txBody>
          <a:bodyPr vert="horz" lIns="108000" tIns="45710" rIns="108000" bIns="45710" rtlCol="0">
            <a:noAutofit/>
          </a:bodyPr>
          <a:lstStyle/>
          <a:p>
            <a:pPr marL="266700" lvl="0" indent="-266700">
              <a:spcBef>
                <a:spcPts val="1234"/>
              </a:spcBef>
              <a:buSzPct val="70000"/>
              <a:buFontTx/>
              <a:buBlip>
                <a:blip r:embed="rId2"/>
              </a:buBlip>
              <a:tabLst/>
            </a:pPr>
            <a:endParaRPr lang="en-GB" sz="2400" normalizeH="0" baseline="0">
              <a:solidFill>
                <a:schemeClr val="tx1"/>
              </a:solidFill>
            </a:endParaRPr>
          </a:p>
        </p:txBody>
      </p:sp>
      <p:sp>
        <p:nvSpPr>
          <p:cNvPr id="3" name="Espace réservé du contenu 2"/>
          <p:cNvSpPr>
            <a:spLocks noGrp="1"/>
          </p:cNvSpPr>
          <p:nvPr>
            <p:ph idx="1"/>
          </p:nvPr>
        </p:nvSpPr>
        <p:spPr bwMode="gray">
          <a:xfrm>
            <a:off x="515938" y="1474788"/>
            <a:ext cx="4040407" cy="2314575"/>
          </a:xfrm>
          <a:prstGeom prst="rect">
            <a:avLst/>
          </a:prstGeom>
          <a:noFill/>
          <a:ln w="38100">
            <a:noFill/>
          </a:ln>
        </p:spPr>
        <p:txBody>
          <a:bodyPr lIns="0" rIns="0"/>
          <a:lstStyle>
            <a:lvl1pPr>
              <a:defRPr sz="1800"/>
            </a:lvl1pPr>
            <a:lvl2pPr>
              <a:defRPr sz="1600"/>
            </a:lvl2pPr>
            <a:lvl3pPr>
              <a:defRPr sz="1400"/>
            </a:lvl3pPr>
            <a:lvl4pPr>
              <a:defRPr sz="1100"/>
            </a:lvl4pPr>
            <a:lvl5pPr>
              <a:defRPr sz="1100"/>
            </a:lvl5pPr>
          </a:lstStyle>
          <a:p>
            <a:pPr lvl="0"/>
            <a:r>
              <a:rPr lang="fr-FR"/>
              <a:t>Cliquez pour modifier les styles du texte du masque</a:t>
            </a:r>
          </a:p>
          <a:p>
            <a:pPr lvl="1"/>
            <a:r>
              <a:rPr lang="fr-FR"/>
              <a:t>Deuxième niveau</a:t>
            </a:r>
          </a:p>
        </p:txBody>
      </p:sp>
      <p:sp>
        <p:nvSpPr>
          <p:cNvPr id="8" name="Titre 7"/>
          <p:cNvSpPr>
            <a:spLocks noGrp="1"/>
          </p:cNvSpPr>
          <p:nvPr>
            <p:ph type="title"/>
          </p:nvPr>
        </p:nvSpPr>
        <p:spPr bwMode="gray"/>
        <p:txBody>
          <a:bodyPr/>
          <a:lstStyle/>
          <a:p>
            <a:r>
              <a:rPr lang="fr-FR"/>
              <a:t>Cliquez pour modifier le style du titre</a:t>
            </a:r>
          </a:p>
        </p:txBody>
      </p:sp>
      <p:sp>
        <p:nvSpPr>
          <p:cNvPr id="9" name="Espace réservé de la date 8"/>
          <p:cNvSpPr>
            <a:spLocks noGrp="1"/>
          </p:cNvSpPr>
          <p:nvPr>
            <p:ph type="dt" sz="half" idx="10"/>
          </p:nvPr>
        </p:nvSpPr>
        <p:spPr bwMode="gray"/>
        <p:txBody>
          <a:bodyPr/>
          <a:lstStyle/>
          <a:p>
            <a:endParaRPr lang="fr-FR" dirty="0"/>
          </a:p>
        </p:txBody>
      </p:sp>
      <p:sp>
        <p:nvSpPr>
          <p:cNvPr id="10" name="Espace réservé du pied de page 9"/>
          <p:cNvSpPr>
            <a:spLocks noGrp="1"/>
          </p:cNvSpPr>
          <p:nvPr>
            <p:ph type="ftr" sz="quarter" idx="11"/>
          </p:nvPr>
        </p:nvSpPr>
        <p:spPr bwMode="gray"/>
        <p:txBody>
          <a:bodyPr/>
          <a:lstStyle/>
          <a:p>
            <a:r>
              <a:rPr lang="pt-BR"/>
              <a:t>COPIL n°4 21 09 2017</a:t>
            </a:r>
            <a:endParaRPr lang="fr-FR" dirty="0"/>
          </a:p>
        </p:txBody>
      </p:sp>
      <p:sp>
        <p:nvSpPr>
          <p:cNvPr id="11" name="Espace réservé du numéro de diapositive 10"/>
          <p:cNvSpPr>
            <a:spLocks noGrp="1"/>
          </p:cNvSpPr>
          <p:nvPr>
            <p:ph type="sldNum" sz="quarter" idx="12"/>
          </p:nvPr>
        </p:nvSpPr>
        <p:spPr bwMode="gray"/>
        <p:txBody>
          <a:bodyPr/>
          <a:lstStyle/>
          <a:p>
            <a:fld id="{AF43E6FD-AB27-4108-A2FC-346BB5F75E3F}" type="slidenum">
              <a:rPr lang="fr-FR" smtClean="0"/>
              <a:pPr/>
              <a:t>‹N°›</a:t>
            </a:fld>
            <a:endParaRPr lang="fr-FR" dirty="0"/>
          </a:p>
        </p:txBody>
      </p:sp>
      <p:sp>
        <p:nvSpPr>
          <p:cNvPr id="21" name="Espace réservé du contenu 2"/>
          <p:cNvSpPr>
            <a:spLocks noGrp="1"/>
          </p:cNvSpPr>
          <p:nvPr>
            <p:ph idx="13"/>
          </p:nvPr>
        </p:nvSpPr>
        <p:spPr bwMode="gray">
          <a:xfrm>
            <a:off x="4706951" y="1474788"/>
            <a:ext cx="4017130" cy="2314575"/>
          </a:xfrm>
          <a:prstGeom prst="rect">
            <a:avLst/>
          </a:prstGeom>
          <a:noFill/>
          <a:ln w="38100">
            <a:noFill/>
          </a:ln>
        </p:spPr>
        <p:txBody>
          <a:bodyPr lIns="0" rIns="0"/>
          <a:lstStyle>
            <a:lvl1pPr>
              <a:defRPr sz="1800"/>
            </a:lvl1pPr>
            <a:lvl2pPr>
              <a:defRPr sz="1600"/>
            </a:lvl2pPr>
            <a:lvl3pPr>
              <a:defRPr sz="1400"/>
            </a:lvl3pPr>
            <a:lvl4pPr>
              <a:defRPr sz="1100"/>
            </a:lvl4pPr>
            <a:lvl5pPr>
              <a:defRPr sz="1100"/>
            </a:lvl5pPr>
          </a:lstStyle>
          <a:p>
            <a:pPr lvl="0"/>
            <a:r>
              <a:rPr lang="fr-FR"/>
              <a:t>Cliquez pour modifier les styles du texte du masque</a:t>
            </a:r>
          </a:p>
          <a:p>
            <a:pPr lvl="1"/>
            <a:r>
              <a:rPr lang="fr-FR"/>
              <a:t>Deuxième niveau</a:t>
            </a:r>
          </a:p>
        </p:txBody>
      </p:sp>
      <p:sp>
        <p:nvSpPr>
          <p:cNvPr id="22" name="Espace réservé du contenu 2"/>
          <p:cNvSpPr>
            <a:spLocks noGrp="1"/>
          </p:cNvSpPr>
          <p:nvPr>
            <p:ph idx="14"/>
          </p:nvPr>
        </p:nvSpPr>
        <p:spPr bwMode="gray">
          <a:xfrm>
            <a:off x="4706951" y="3844608"/>
            <a:ext cx="4017130" cy="2314575"/>
          </a:xfrm>
          <a:prstGeom prst="rect">
            <a:avLst/>
          </a:prstGeom>
          <a:noFill/>
          <a:ln w="38100">
            <a:noFill/>
          </a:ln>
        </p:spPr>
        <p:txBody>
          <a:bodyPr lIns="0" rIns="0"/>
          <a:lstStyle>
            <a:lvl1pPr>
              <a:defRPr sz="1800"/>
            </a:lvl1pPr>
            <a:lvl2pPr>
              <a:defRPr sz="1600"/>
            </a:lvl2pPr>
            <a:lvl3pPr>
              <a:defRPr sz="1400"/>
            </a:lvl3pPr>
            <a:lvl4pPr>
              <a:defRPr sz="1100"/>
            </a:lvl4pPr>
            <a:lvl5pPr>
              <a:defRPr sz="1100"/>
            </a:lvl5pPr>
          </a:lstStyle>
          <a:p>
            <a:pPr lvl="0"/>
            <a:r>
              <a:rPr lang="fr-FR"/>
              <a:t>Cliquez pour modifier les styles du texte du masque</a:t>
            </a:r>
          </a:p>
          <a:p>
            <a:pPr lvl="1"/>
            <a:r>
              <a:rPr lang="fr-FR"/>
              <a:t>Deuxième niveau</a:t>
            </a:r>
          </a:p>
        </p:txBody>
      </p:sp>
      <p:sp>
        <p:nvSpPr>
          <p:cNvPr id="23" name="Espace réservé du contenu 2"/>
          <p:cNvSpPr>
            <a:spLocks noGrp="1"/>
          </p:cNvSpPr>
          <p:nvPr>
            <p:ph idx="15"/>
          </p:nvPr>
        </p:nvSpPr>
        <p:spPr bwMode="gray">
          <a:xfrm>
            <a:off x="515938" y="3844608"/>
            <a:ext cx="4040407" cy="2314575"/>
          </a:xfrm>
          <a:prstGeom prst="rect">
            <a:avLst/>
          </a:prstGeom>
          <a:noFill/>
          <a:ln w="38100">
            <a:noFill/>
          </a:ln>
        </p:spPr>
        <p:txBody>
          <a:bodyPr lIns="0" rIns="0"/>
          <a:lstStyle>
            <a:lvl1pPr>
              <a:defRPr sz="1800"/>
            </a:lvl1pPr>
            <a:lvl2pPr>
              <a:defRPr sz="1600"/>
            </a:lvl2pPr>
            <a:lvl3pPr>
              <a:defRPr sz="1400"/>
            </a:lvl3pPr>
            <a:lvl4pPr>
              <a:defRPr sz="1100"/>
            </a:lvl4pPr>
            <a:lvl5pPr>
              <a:defRPr sz="1100"/>
            </a:lvl5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379390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ntenus">
    <p:spTree>
      <p:nvGrpSpPr>
        <p:cNvPr id="1" name=""/>
        <p:cNvGrpSpPr/>
        <p:nvPr/>
      </p:nvGrpSpPr>
      <p:grpSpPr>
        <a:xfrm>
          <a:off x="0" y="0"/>
          <a:ext cx="0" cy="0"/>
          <a:chOff x="0" y="0"/>
          <a:chExt cx="0" cy="0"/>
        </a:xfrm>
      </p:grpSpPr>
      <p:sp>
        <p:nvSpPr>
          <p:cNvPr id="4" name="Rectangle 3"/>
          <p:cNvSpPr/>
          <p:nvPr userDrawn="1"/>
        </p:nvSpPr>
        <p:spPr bwMode="gray">
          <a:xfrm>
            <a:off x="1" y="1474788"/>
            <a:ext cx="4891138" cy="4691062"/>
          </a:xfrm>
          <a:prstGeom prst="rect">
            <a:avLst/>
          </a:prstGeom>
          <a:solidFill>
            <a:schemeClr val="bg1">
              <a:lumMod val="95000"/>
            </a:schemeClr>
          </a:solidFill>
          <a:ln w="38100">
            <a:noFill/>
          </a:ln>
        </p:spPr>
        <p:txBody>
          <a:bodyPr vert="horz" lIns="108000" tIns="45710" rIns="108000" bIns="45710" rtlCol="0">
            <a:noAutofit/>
          </a:bodyPr>
          <a:lstStyle/>
          <a:p>
            <a:pPr marL="266700" lvl="0" indent="-266700">
              <a:spcBef>
                <a:spcPts val="1234"/>
              </a:spcBef>
              <a:buSzPct val="70000"/>
              <a:buFontTx/>
              <a:buBlip>
                <a:blip r:embed="rId2"/>
              </a:buBlip>
              <a:tabLst/>
            </a:pPr>
            <a:endParaRPr lang="en-GB" sz="2400" normalizeH="0" baseline="0">
              <a:solidFill>
                <a:schemeClr val="tx1"/>
              </a:solidFill>
            </a:endParaRPr>
          </a:p>
        </p:txBody>
      </p:sp>
      <p:sp>
        <p:nvSpPr>
          <p:cNvPr id="16" name="Rectangle 15"/>
          <p:cNvSpPr/>
          <p:nvPr userDrawn="1"/>
        </p:nvSpPr>
        <p:spPr bwMode="gray">
          <a:xfrm>
            <a:off x="4932040" y="1474788"/>
            <a:ext cx="4211960" cy="2314575"/>
          </a:xfrm>
          <a:prstGeom prst="rect">
            <a:avLst/>
          </a:prstGeom>
          <a:solidFill>
            <a:schemeClr val="bg1">
              <a:lumMod val="95000"/>
            </a:schemeClr>
          </a:solidFill>
          <a:ln w="38100">
            <a:noFill/>
          </a:ln>
        </p:spPr>
        <p:txBody>
          <a:bodyPr vert="horz" lIns="108000" tIns="45710" rIns="108000" bIns="45710" rtlCol="0">
            <a:noAutofit/>
          </a:bodyPr>
          <a:lstStyle/>
          <a:p>
            <a:pPr marL="266700" lvl="0" indent="-266700">
              <a:spcBef>
                <a:spcPts val="1234"/>
              </a:spcBef>
              <a:buSzPct val="70000"/>
              <a:buFontTx/>
              <a:buBlip>
                <a:blip r:embed="rId2"/>
              </a:buBlip>
              <a:tabLst/>
            </a:pPr>
            <a:endParaRPr lang="en-GB" sz="2400" normalizeH="0" baseline="0">
              <a:solidFill>
                <a:schemeClr val="tx1"/>
              </a:solidFill>
            </a:endParaRPr>
          </a:p>
        </p:txBody>
      </p:sp>
      <p:sp>
        <p:nvSpPr>
          <p:cNvPr id="20" name="Rectangle 19"/>
          <p:cNvSpPr/>
          <p:nvPr userDrawn="1"/>
        </p:nvSpPr>
        <p:spPr bwMode="gray">
          <a:xfrm>
            <a:off x="4932040" y="3824288"/>
            <a:ext cx="4211960" cy="2334895"/>
          </a:xfrm>
          <a:prstGeom prst="rect">
            <a:avLst/>
          </a:prstGeom>
          <a:solidFill>
            <a:schemeClr val="bg1">
              <a:lumMod val="95000"/>
            </a:schemeClr>
          </a:solidFill>
          <a:ln w="38100">
            <a:noFill/>
          </a:ln>
        </p:spPr>
        <p:txBody>
          <a:bodyPr vert="horz" lIns="108000" tIns="45710" rIns="108000" bIns="45710" rtlCol="0">
            <a:noAutofit/>
          </a:bodyPr>
          <a:lstStyle/>
          <a:p>
            <a:pPr marL="266700" lvl="0" indent="-266700">
              <a:spcBef>
                <a:spcPts val="1234"/>
              </a:spcBef>
              <a:buSzPct val="70000"/>
              <a:buFontTx/>
              <a:buBlip>
                <a:blip r:embed="rId2"/>
              </a:buBlip>
              <a:tabLst/>
            </a:pPr>
            <a:endParaRPr lang="en-GB" sz="2400" normalizeH="0" baseline="0">
              <a:solidFill>
                <a:schemeClr val="tx1"/>
              </a:solidFill>
            </a:endParaRPr>
          </a:p>
        </p:txBody>
      </p:sp>
      <p:sp>
        <p:nvSpPr>
          <p:cNvPr id="3" name="Espace réservé du contenu 2"/>
          <p:cNvSpPr>
            <a:spLocks noGrp="1"/>
          </p:cNvSpPr>
          <p:nvPr>
            <p:ph idx="1"/>
          </p:nvPr>
        </p:nvSpPr>
        <p:spPr bwMode="gray">
          <a:xfrm>
            <a:off x="1" y="1474788"/>
            <a:ext cx="4891138" cy="4691062"/>
          </a:xfrm>
          <a:prstGeom prst="rect">
            <a:avLst/>
          </a:prstGeom>
          <a:noFill/>
          <a:ln w="38100">
            <a:noFill/>
          </a:ln>
        </p:spPr>
        <p:txBody>
          <a:bodyPr lIns="504000" rIns="108000"/>
          <a:lstStyle>
            <a:lvl1pPr>
              <a:defRPr sz="2000"/>
            </a:lvl1pPr>
            <a:lvl2pPr>
              <a:defRPr sz="1600"/>
            </a:lvl2pPr>
            <a:lvl3pPr>
              <a:defRPr sz="1400"/>
            </a:lvl3pPr>
            <a:lvl4pPr>
              <a:defRPr sz="1100"/>
            </a:lvl4pPr>
            <a:lvl5pPr>
              <a:defRPr sz="1100"/>
            </a:lvl5pPr>
          </a:lstStyle>
          <a:p>
            <a:pPr lvl="0"/>
            <a:r>
              <a:rPr lang="fr-FR"/>
              <a:t>Cliquez pour modifier les styles du texte du masque</a:t>
            </a:r>
          </a:p>
          <a:p>
            <a:pPr lvl="1"/>
            <a:r>
              <a:rPr lang="fr-FR"/>
              <a:t>Deuxième niveau</a:t>
            </a:r>
          </a:p>
          <a:p>
            <a:pPr lvl="2"/>
            <a:r>
              <a:rPr lang="fr-FR"/>
              <a:t>Troisième niveau</a:t>
            </a:r>
          </a:p>
        </p:txBody>
      </p:sp>
      <p:sp>
        <p:nvSpPr>
          <p:cNvPr id="8" name="Titre 7"/>
          <p:cNvSpPr>
            <a:spLocks noGrp="1"/>
          </p:cNvSpPr>
          <p:nvPr>
            <p:ph type="title"/>
          </p:nvPr>
        </p:nvSpPr>
        <p:spPr bwMode="gray"/>
        <p:txBody>
          <a:bodyPr/>
          <a:lstStyle/>
          <a:p>
            <a:r>
              <a:rPr lang="fr-FR"/>
              <a:t>Cliquez pour modifier le style du titre</a:t>
            </a:r>
          </a:p>
        </p:txBody>
      </p:sp>
      <p:sp>
        <p:nvSpPr>
          <p:cNvPr id="9" name="Espace réservé de la date 8"/>
          <p:cNvSpPr>
            <a:spLocks noGrp="1"/>
          </p:cNvSpPr>
          <p:nvPr>
            <p:ph type="dt" sz="half" idx="10"/>
          </p:nvPr>
        </p:nvSpPr>
        <p:spPr bwMode="gray"/>
        <p:txBody>
          <a:bodyPr/>
          <a:lstStyle/>
          <a:p>
            <a:endParaRPr lang="fr-FR" dirty="0"/>
          </a:p>
        </p:txBody>
      </p:sp>
      <p:sp>
        <p:nvSpPr>
          <p:cNvPr id="10" name="Espace réservé du pied de page 9"/>
          <p:cNvSpPr>
            <a:spLocks noGrp="1"/>
          </p:cNvSpPr>
          <p:nvPr>
            <p:ph type="ftr" sz="quarter" idx="11"/>
          </p:nvPr>
        </p:nvSpPr>
        <p:spPr bwMode="gray"/>
        <p:txBody>
          <a:bodyPr/>
          <a:lstStyle/>
          <a:p>
            <a:r>
              <a:rPr lang="pt-BR"/>
              <a:t>COPIL n°4 21 09 2017</a:t>
            </a:r>
            <a:endParaRPr lang="fr-FR" dirty="0"/>
          </a:p>
        </p:txBody>
      </p:sp>
      <p:sp>
        <p:nvSpPr>
          <p:cNvPr id="11" name="Espace réservé du numéro de diapositive 10"/>
          <p:cNvSpPr>
            <a:spLocks noGrp="1"/>
          </p:cNvSpPr>
          <p:nvPr>
            <p:ph type="sldNum" sz="quarter" idx="12"/>
          </p:nvPr>
        </p:nvSpPr>
        <p:spPr bwMode="gray"/>
        <p:txBody>
          <a:bodyPr/>
          <a:lstStyle/>
          <a:p>
            <a:fld id="{AF43E6FD-AB27-4108-A2FC-346BB5F75E3F}" type="slidenum">
              <a:rPr lang="fr-FR" smtClean="0"/>
              <a:pPr/>
              <a:t>‹N°›</a:t>
            </a:fld>
            <a:endParaRPr lang="fr-FR" dirty="0"/>
          </a:p>
        </p:txBody>
      </p:sp>
      <p:sp>
        <p:nvSpPr>
          <p:cNvPr id="21" name="Espace réservé du contenu 2"/>
          <p:cNvSpPr>
            <a:spLocks noGrp="1"/>
          </p:cNvSpPr>
          <p:nvPr>
            <p:ph idx="13"/>
          </p:nvPr>
        </p:nvSpPr>
        <p:spPr bwMode="gray">
          <a:xfrm>
            <a:off x="5206300" y="1474788"/>
            <a:ext cx="3663440" cy="2314575"/>
          </a:xfrm>
          <a:prstGeom prst="rect">
            <a:avLst/>
          </a:prstGeom>
          <a:noFill/>
          <a:ln w="38100">
            <a:noFill/>
          </a:ln>
        </p:spPr>
        <p:txBody>
          <a:bodyPr lIns="108000" rIns="108000"/>
          <a:lstStyle>
            <a:lvl1pPr>
              <a:defRPr sz="2000"/>
            </a:lvl1pPr>
            <a:lvl2pPr>
              <a:defRPr sz="1600"/>
            </a:lvl2pPr>
            <a:lvl3pPr>
              <a:defRPr sz="1400"/>
            </a:lvl3pPr>
            <a:lvl4pPr>
              <a:defRPr sz="1050"/>
            </a:lvl4pPr>
            <a:lvl5pPr>
              <a:defRPr sz="1100"/>
            </a:lvl5pPr>
          </a:lstStyle>
          <a:p>
            <a:pPr lvl="0"/>
            <a:r>
              <a:rPr lang="fr-FR"/>
              <a:t>Cliquez pour modifier les styles du texte du masque</a:t>
            </a:r>
          </a:p>
          <a:p>
            <a:pPr lvl="1"/>
            <a:r>
              <a:rPr lang="fr-FR"/>
              <a:t>Deuxième niveau</a:t>
            </a:r>
          </a:p>
          <a:p>
            <a:pPr lvl="2"/>
            <a:r>
              <a:rPr lang="fr-FR"/>
              <a:t>Troisième niveau</a:t>
            </a:r>
          </a:p>
        </p:txBody>
      </p:sp>
      <p:sp>
        <p:nvSpPr>
          <p:cNvPr id="22" name="Espace réservé du contenu 2"/>
          <p:cNvSpPr>
            <a:spLocks noGrp="1"/>
          </p:cNvSpPr>
          <p:nvPr>
            <p:ph idx="14"/>
          </p:nvPr>
        </p:nvSpPr>
        <p:spPr bwMode="gray">
          <a:xfrm>
            <a:off x="5206300" y="3844608"/>
            <a:ext cx="3663440" cy="2314575"/>
          </a:xfrm>
          <a:prstGeom prst="rect">
            <a:avLst/>
          </a:prstGeom>
          <a:noFill/>
          <a:ln w="38100">
            <a:noFill/>
          </a:ln>
        </p:spPr>
        <p:txBody>
          <a:bodyPr lIns="108000" rIns="108000"/>
          <a:lstStyle>
            <a:lvl1pPr>
              <a:defRPr sz="2000"/>
            </a:lvl1pPr>
            <a:lvl2pPr>
              <a:defRPr sz="1600"/>
            </a:lvl2pPr>
            <a:lvl3pPr>
              <a:defRPr sz="1400"/>
            </a:lvl3pPr>
            <a:lvl4pPr>
              <a:defRPr sz="1100"/>
            </a:lvl4pPr>
            <a:lvl5pPr>
              <a:defRPr sz="1100"/>
            </a:lvl5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096690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onnes texte">
    <p:spTree>
      <p:nvGrpSpPr>
        <p:cNvPr id="1" name=""/>
        <p:cNvGrpSpPr/>
        <p:nvPr/>
      </p:nvGrpSpPr>
      <p:grpSpPr>
        <a:xfrm>
          <a:off x="0" y="0"/>
          <a:ext cx="0" cy="0"/>
          <a:chOff x="0" y="0"/>
          <a:chExt cx="0" cy="0"/>
        </a:xfrm>
      </p:grpSpPr>
      <p:sp>
        <p:nvSpPr>
          <p:cNvPr id="4" name="Rectangle 3"/>
          <p:cNvSpPr/>
          <p:nvPr userDrawn="1"/>
        </p:nvSpPr>
        <p:spPr bwMode="gray">
          <a:xfrm>
            <a:off x="0" y="1474788"/>
            <a:ext cx="3019301" cy="4691062"/>
          </a:xfrm>
          <a:prstGeom prst="rect">
            <a:avLst/>
          </a:prstGeom>
          <a:solidFill>
            <a:schemeClr val="bg1">
              <a:lumMod val="95000"/>
            </a:schemeClr>
          </a:solidFill>
          <a:ln w="38100">
            <a:noFill/>
          </a:ln>
        </p:spPr>
        <p:txBody>
          <a:bodyPr vert="horz" lIns="108000" tIns="45710" rIns="108000" bIns="45710" rtlCol="0">
            <a:noAutofit/>
          </a:bodyPr>
          <a:lstStyle/>
          <a:p>
            <a:pPr marL="266700" lvl="0" indent="-266700">
              <a:spcBef>
                <a:spcPts val="1234"/>
              </a:spcBef>
              <a:buSzPct val="70000"/>
              <a:buFontTx/>
              <a:buBlip>
                <a:blip r:embed="rId2"/>
              </a:buBlip>
              <a:tabLst/>
            </a:pPr>
            <a:endParaRPr lang="en-GB" sz="2400" normalizeH="0" baseline="0">
              <a:solidFill>
                <a:schemeClr val="tx1"/>
              </a:solidFill>
            </a:endParaRPr>
          </a:p>
        </p:txBody>
      </p:sp>
      <p:sp>
        <p:nvSpPr>
          <p:cNvPr id="3" name="Espace réservé du contenu 2"/>
          <p:cNvSpPr>
            <a:spLocks noGrp="1"/>
          </p:cNvSpPr>
          <p:nvPr>
            <p:ph idx="1"/>
          </p:nvPr>
        </p:nvSpPr>
        <p:spPr bwMode="gray">
          <a:xfrm>
            <a:off x="520127" y="1474788"/>
            <a:ext cx="2499174" cy="4691062"/>
          </a:xfrm>
          <a:prstGeom prst="rect">
            <a:avLst/>
          </a:prstGeom>
          <a:noFill/>
          <a:ln w="38100">
            <a:noFill/>
          </a:ln>
        </p:spPr>
        <p:txBody>
          <a:bodyPr lIns="0" rIns="0"/>
          <a:lstStyle>
            <a:lvl1pPr>
              <a:defRPr sz="1800"/>
            </a:lvl1pPr>
            <a:lvl2pPr>
              <a:defRPr sz="1600"/>
            </a:lvl2pPr>
            <a:lvl3pPr>
              <a:defRPr sz="1400"/>
            </a:lvl3pPr>
            <a:lvl4pPr>
              <a:defRPr sz="1100"/>
            </a:lvl4pPr>
            <a:lvl5pPr>
              <a:defRPr sz="1100"/>
            </a:lvl5pPr>
          </a:lstStyle>
          <a:p>
            <a:pPr lvl="0"/>
            <a:r>
              <a:rPr lang="fr-FR"/>
              <a:t>Cliquez pour modifier les styles du texte du masque</a:t>
            </a:r>
          </a:p>
          <a:p>
            <a:pPr lvl="1"/>
            <a:r>
              <a:rPr lang="fr-FR"/>
              <a:t>Deuxième niveau</a:t>
            </a:r>
          </a:p>
        </p:txBody>
      </p:sp>
      <p:sp>
        <p:nvSpPr>
          <p:cNvPr id="8" name="Titre 7"/>
          <p:cNvSpPr>
            <a:spLocks noGrp="1"/>
          </p:cNvSpPr>
          <p:nvPr>
            <p:ph type="title"/>
          </p:nvPr>
        </p:nvSpPr>
        <p:spPr bwMode="gray"/>
        <p:txBody>
          <a:bodyPr/>
          <a:lstStyle/>
          <a:p>
            <a:r>
              <a:rPr lang="fr-FR"/>
              <a:t>Cliquez pour modifier le style du titre</a:t>
            </a:r>
          </a:p>
        </p:txBody>
      </p:sp>
      <p:sp>
        <p:nvSpPr>
          <p:cNvPr id="9" name="Espace réservé de la date 8"/>
          <p:cNvSpPr>
            <a:spLocks noGrp="1"/>
          </p:cNvSpPr>
          <p:nvPr>
            <p:ph type="dt" sz="half" idx="10"/>
          </p:nvPr>
        </p:nvSpPr>
        <p:spPr bwMode="gray"/>
        <p:txBody>
          <a:bodyPr/>
          <a:lstStyle/>
          <a:p>
            <a:endParaRPr lang="fr-FR" dirty="0"/>
          </a:p>
        </p:txBody>
      </p:sp>
      <p:sp>
        <p:nvSpPr>
          <p:cNvPr id="10" name="Espace réservé du pied de page 9"/>
          <p:cNvSpPr>
            <a:spLocks noGrp="1"/>
          </p:cNvSpPr>
          <p:nvPr>
            <p:ph type="ftr" sz="quarter" idx="11"/>
          </p:nvPr>
        </p:nvSpPr>
        <p:spPr bwMode="gray"/>
        <p:txBody>
          <a:bodyPr/>
          <a:lstStyle/>
          <a:p>
            <a:r>
              <a:rPr lang="pt-BR"/>
              <a:t>COPIL n°4 21 09 2017</a:t>
            </a:r>
            <a:endParaRPr lang="fr-FR" dirty="0"/>
          </a:p>
        </p:txBody>
      </p:sp>
      <p:sp>
        <p:nvSpPr>
          <p:cNvPr id="11" name="Espace réservé du numéro de diapositive 10"/>
          <p:cNvSpPr>
            <a:spLocks noGrp="1"/>
          </p:cNvSpPr>
          <p:nvPr>
            <p:ph type="sldNum" sz="quarter" idx="12"/>
          </p:nvPr>
        </p:nvSpPr>
        <p:spPr bwMode="gray"/>
        <p:txBody>
          <a:bodyPr/>
          <a:lstStyle/>
          <a:p>
            <a:fld id="{AF43E6FD-AB27-4108-A2FC-346BB5F75E3F}" type="slidenum">
              <a:rPr lang="fr-FR" smtClean="0"/>
              <a:pPr/>
              <a:t>‹N°›</a:t>
            </a:fld>
            <a:endParaRPr lang="fr-FR" dirty="0"/>
          </a:p>
        </p:txBody>
      </p:sp>
      <p:sp>
        <p:nvSpPr>
          <p:cNvPr id="12" name="Rectangle 11"/>
          <p:cNvSpPr/>
          <p:nvPr userDrawn="1"/>
        </p:nvSpPr>
        <p:spPr bwMode="gray">
          <a:xfrm>
            <a:off x="3057154" y="1474788"/>
            <a:ext cx="3024000" cy="4691062"/>
          </a:xfrm>
          <a:prstGeom prst="rect">
            <a:avLst/>
          </a:prstGeom>
          <a:solidFill>
            <a:schemeClr val="bg1">
              <a:lumMod val="95000"/>
            </a:schemeClr>
          </a:solidFill>
          <a:ln w="38100">
            <a:noFill/>
          </a:ln>
        </p:spPr>
        <p:txBody>
          <a:bodyPr vert="horz" lIns="108000" tIns="45710" rIns="108000" bIns="45710" rtlCol="0">
            <a:noAutofit/>
          </a:bodyPr>
          <a:lstStyle/>
          <a:p>
            <a:pPr marL="266700" lvl="0" indent="-266700">
              <a:spcBef>
                <a:spcPts val="1234"/>
              </a:spcBef>
              <a:buSzPct val="70000"/>
              <a:buFontTx/>
              <a:buBlip>
                <a:blip r:embed="rId2"/>
              </a:buBlip>
              <a:tabLst/>
            </a:pPr>
            <a:endParaRPr lang="en-GB" sz="2400" normalizeH="0" baseline="0">
              <a:solidFill>
                <a:schemeClr val="tx1"/>
              </a:solidFill>
            </a:endParaRPr>
          </a:p>
        </p:txBody>
      </p:sp>
      <p:sp>
        <p:nvSpPr>
          <p:cNvPr id="13" name="Rectangle 12"/>
          <p:cNvSpPr/>
          <p:nvPr userDrawn="1"/>
        </p:nvSpPr>
        <p:spPr bwMode="gray">
          <a:xfrm>
            <a:off x="6119008" y="1474788"/>
            <a:ext cx="3024000" cy="4691062"/>
          </a:xfrm>
          <a:prstGeom prst="rect">
            <a:avLst/>
          </a:prstGeom>
          <a:solidFill>
            <a:schemeClr val="bg1">
              <a:lumMod val="95000"/>
            </a:schemeClr>
          </a:solidFill>
          <a:ln w="38100">
            <a:noFill/>
          </a:ln>
        </p:spPr>
        <p:txBody>
          <a:bodyPr vert="horz" lIns="108000" tIns="45710" rIns="108000" bIns="45710" rtlCol="0">
            <a:noAutofit/>
          </a:bodyPr>
          <a:lstStyle/>
          <a:p>
            <a:pPr marL="266700" lvl="0" indent="-266700">
              <a:spcBef>
                <a:spcPts val="1234"/>
              </a:spcBef>
              <a:buSzPct val="70000"/>
              <a:buFontTx/>
              <a:buBlip>
                <a:blip r:embed="rId2"/>
              </a:buBlip>
              <a:tabLst/>
            </a:pPr>
            <a:endParaRPr lang="en-GB" sz="2400" normalizeH="0" baseline="0">
              <a:solidFill>
                <a:schemeClr val="tx1"/>
              </a:solidFill>
            </a:endParaRPr>
          </a:p>
        </p:txBody>
      </p:sp>
      <p:sp>
        <p:nvSpPr>
          <p:cNvPr id="14" name="Espace réservé du contenu 2"/>
          <p:cNvSpPr>
            <a:spLocks noGrp="1"/>
          </p:cNvSpPr>
          <p:nvPr>
            <p:ph idx="13"/>
          </p:nvPr>
        </p:nvSpPr>
        <p:spPr bwMode="gray">
          <a:xfrm>
            <a:off x="3313956" y="1474788"/>
            <a:ext cx="2499174" cy="4691062"/>
          </a:xfrm>
          <a:prstGeom prst="rect">
            <a:avLst/>
          </a:prstGeom>
          <a:noFill/>
          <a:ln w="38100">
            <a:noFill/>
          </a:ln>
        </p:spPr>
        <p:txBody>
          <a:bodyPr lIns="0" rIns="0"/>
          <a:lstStyle>
            <a:lvl1pPr>
              <a:defRPr sz="1800"/>
            </a:lvl1pPr>
            <a:lvl2pPr>
              <a:defRPr sz="1600"/>
            </a:lvl2pPr>
            <a:lvl3pPr>
              <a:defRPr sz="1400"/>
            </a:lvl3pPr>
            <a:lvl4pPr>
              <a:defRPr sz="1100"/>
            </a:lvl4pPr>
            <a:lvl5pPr>
              <a:defRPr sz="1100"/>
            </a:lvl5pPr>
          </a:lstStyle>
          <a:p>
            <a:pPr lvl="0"/>
            <a:r>
              <a:rPr lang="fr-FR"/>
              <a:t>Cliquez pour modifier les styles du texte du masque</a:t>
            </a:r>
          </a:p>
          <a:p>
            <a:pPr lvl="1"/>
            <a:r>
              <a:rPr lang="fr-FR"/>
              <a:t>Deuxième niveau</a:t>
            </a:r>
          </a:p>
        </p:txBody>
      </p:sp>
      <p:sp>
        <p:nvSpPr>
          <p:cNvPr id="15" name="Espace réservé du contenu 2"/>
          <p:cNvSpPr>
            <a:spLocks noGrp="1"/>
          </p:cNvSpPr>
          <p:nvPr>
            <p:ph idx="14"/>
          </p:nvPr>
        </p:nvSpPr>
        <p:spPr bwMode="gray">
          <a:xfrm>
            <a:off x="6366867" y="1474788"/>
            <a:ext cx="2499174" cy="4691062"/>
          </a:xfrm>
          <a:prstGeom prst="rect">
            <a:avLst/>
          </a:prstGeom>
          <a:noFill/>
          <a:ln w="38100">
            <a:noFill/>
          </a:ln>
        </p:spPr>
        <p:txBody>
          <a:bodyPr lIns="0" rIns="0"/>
          <a:lstStyle>
            <a:lvl1pPr>
              <a:defRPr sz="1800"/>
            </a:lvl1pPr>
            <a:lvl2pPr>
              <a:defRPr sz="1600"/>
            </a:lvl2pPr>
            <a:lvl3pPr>
              <a:defRPr sz="1400"/>
            </a:lvl3pPr>
            <a:lvl4pPr>
              <a:defRPr sz="1100"/>
            </a:lvl4pPr>
            <a:lvl5pPr>
              <a:defRPr sz="1100"/>
            </a:lvl5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833126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a:t>Cliquez pour modifier le style du titre</a:t>
            </a:r>
          </a:p>
        </p:txBody>
      </p:sp>
      <p:sp>
        <p:nvSpPr>
          <p:cNvPr id="3" name="Espace réservé de la date 2"/>
          <p:cNvSpPr>
            <a:spLocks noGrp="1"/>
          </p:cNvSpPr>
          <p:nvPr>
            <p:ph type="dt" sz="half" idx="10"/>
          </p:nvPr>
        </p:nvSpPr>
        <p:spPr bwMode="gray"/>
        <p:txBody>
          <a:bodyPr/>
          <a:lstStyle/>
          <a:p>
            <a:endParaRPr lang="fr-FR"/>
          </a:p>
        </p:txBody>
      </p:sp>
      <p:sp>
        <p:nvSpPr>
          <p:cNvPr id="4" name="Espace réservé du pied de page 3"/>
          <p:cNvSpPr>
            <a:spLocks noGrp="1"/>
          </p:cNvSpPr>
          <p:nvPr>
            <p:ph type="ftr" sz="quarter" idx="11"/>
          </p:nvPr>
        </p:nvSpPr>
        <p:spPr bwMode="gray"/>
        <p:txBody>
          <a:bodyPr/>
          <a:lstStyle/>
          <a:p>
            <a:r>
              <a:rPr lang="pt-BR"/>
              <a:t>COPIL n°4 21 09 2017</a:t>
            </a:r>
            <a:endParaRPr lang="fr-FR"/>
          </a:p>
        </p:txBody>
      </p:sp>
      <p:sp>
        <p:nvSpPr>
          <p:cNvPr id="5" name="Espace réservé du numéro de diapositive 4"/>
          <p:cNvSpPr>
            <a:spLocks noGrp="1"/>
          </p:cNvSpPr>
          <p:nvPr>
            <p:ph type="sldNum" sz="quarter" idx="12"/>
          </p:nvPr>
        </p:nvSpPr>
        <p:spPr bwMode="gray"/>
        <p:txBody>
          <a:bodyPr/>
          <a:lstStyle/>
          <a:p>
            <a:fld id="{AF43E6FD-AB27-4108-A2FC-346BB5F75E3F}" type="slidenum">
              <a:rPr lang="fr-FR" smtClean="0"/>
              <a:pPr/>
              <a:t>‹N°›</a:t>
            </a:fld>
            <a:endParaRPr lang="fr-FR"/>
          </a:p>
        </p:txBody>
      </p:sp>
    </p:spTree>
    <p:extLst>
      <p:ext uri="{BB962C8B-B14F-4D97-AF65-F5344CB8AC3E}">
        <p14:creationId xmlns:p14="http://schemas.microsoft.com/office/powerpoint/2010/main" val="934093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p:txBody>
          <a:bodyPr/>
          <a:lstStyle/>
          <a:p>
            <a:endParaRPr lang="fr-FR"/>
          </a:p>
        </p:txBody>
      </p:sp>
      <p:sp>
        <p:nvSpPr>
          <p:cNvPr id="3" name="Espace réservé du pied de page 2"/>
          <p:cNvSpPr>
            <a:spLocks noGrp="1"/>
          </p:cNvSpPr>
          <p:nvPr>
            <p:ph type="ftr" sz="quarter" idx="11"/>
          </p:nvPr>
        </p:nvSpPr>
        <p:spPr bwMode="gray"/>
        <p:txBody>
          <a:bodyPr/>
          <a:lstStyle/>
          <a:p>
            <a:r>
              <a:rPr lang="pt-BR"/>
              <a:t>COPIL n°4 21 09 2017</a:t>
            </a:r>
            <a:endParaRPr lang="fr-FR"/>
          </a:p>
        </p:txBody>
      </p:sp>
      <p:sp>
        <p:nvSpPr>
          <p:cNvPr id="4" name="Espace réservé du numéro de diapositive 3"/>
          <p:cNvSpPr>
            <a:spLocks noGrp="1"/>
          </p:cNvSpPr>
          <p:nvPr>
            <p:ph type="sldNum" sz="quarter" idx="12"/>
          </p:nvPr>
        </p:nvSpPr>
        <p:spPr bwMode="gray"/>
        <p:txBody>
          <a:bodyPr/>
          <a:lstStyle/>
          <a:p>
            <a:fld id="{AF43E6FD-AB27-4108-A2FC-346BB5F75E3F}" type="slidenum">
              <a:rPr lang="fr-FR" smtClean="0"/>
              <a:pPr/>
              <a:t>‹N°›</a:t>
            </a:fld>
            <a:endParaRPr lang="fr-FR"/>
          </a:p>
        </p:txBody>
      </p:sp>
      <p:cxnSp>
        <p:nvCxnSpPr>
          <p:cNvPr id="12" name="Connecteur droit 11"/>
          <p:cNvCxnSpPr/>
          <p:nvPr userDrawn="1"/>
        </p:nvCxnSpPr>
        <p:spPr bwMode="gray">
          <a:xfrm>
            <a:off x="531466" y="6538281"/>
            <a:ext cx="0" cy="98754"/>
          </a:xfrm>
          <a:prstGeom prst="line">
            <a:avLst/>
          </a:prstGeom>
          <a:ln w="28575">
            <a:solidFill>
              <a:srgbClr val="CF022B"/>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bwMode="gray">
          <a:xfrm>
            <a:off x="0" y="1"/>
            <a:ext cx="9143728" cy="107092"/>
          </a:xfrm>
          <a:prstGeom prst="rect">
            <a:avLst/>
          </a:prstGeom>
          <a:solidFill>
            <a:srgbClr val="CF0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8100392" y="6286978"/>
            <a:ext cx="560963" cy="410438"/>
          </a:xfrm>
          <a:prstGeom prst="rect">
            <a:avLst/>
          </a:prstGeom>
        </p:spPr>
      </p:pic>
    </p:spTree>
    <p:extLst>
      <p:ext uri="{BB962C8B-B14F-4D97-AF65-F5344CB8AC3E}">
        <p14:creationId xmlns:p14="http://schemas.microsoft.com/office/powerpoint/2010/main" val="86264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grpSp>
        <p:nvGrpSpPr>
          <p:cNvPr id="40" name="Groupe 39"/>
          <p:cNvGrpSpPr/>
          <p:nvPr userDrawn="1"/>
        </p:nvGrpSpPr>
        <p:grpSpPr bwMode="gray">
          <a:xfrm>
            <a:off x="0" y="0"/>
            <a:ext cx="9145587" cy="1773238"/>
            <a:chOff x="0" y="1958231"/>
            <a:chExt cx="9145587" cy="1773238"/>
          </a:xfrm>
          <a:solidFill>
            <a:schemeClr val="accent4"/>
          </a:solidFill>
        </p:grpSpPr>
        <p:sp>
          <p:nvSpPr>
            <p:cNvPr id="41" name="Freeform 20"/>
            <p:cNvSpPr>
              <a:spLocks/>
            </p:cNvSpPr>
            <p:nvPr userDrawn="1"/>
          </p:nvSpPr>
          <p:spPr bwMode="gray">
            <a:xfrm>
              <a:off x="3374982" y="2326531"/>
              <a:ext cx="5770605" cy="1333688"/>
            </a:xfrm>
            <a:custGeom>
              <a:avLst/>
              <a:gdLst>
                <a:gd name="T0" fmla="*/ 3469 w 3469"/>
                <a:gd name="T1" fmla="*/ 227 h 820"/>
                <a:gd name="T2" fmla="*/ 3469 w 3469"/>
                <a:gd name="T3" fmla="*/ 0 h 820"/>
                <a:gd name="T4" fmla="*/ 0 w 3469"/>
                <a:gd name="T5" fmla="*/ 813 h 820"/>
                <a:gd name="T6" fmla="*/ 3469 w 3469"/>
                <a:gd name="T7" fmla="*/ 227 h 820"/>
                <a:gd name="connsiteX0" fmla="*/ 10185 w 10185"/>
                <a:gd name="connsiteY0" fmla="*/ 2768 h 9954"/>
                <a:gd name="connsiteX1" fmla="*/ 10185 w 10185"/>
                <a:gd name="connsiteY1" fmla="*/ 0 h 9954"/>
                <a:gd name="connsiteX2" fmla="*/ 0 w 10185"/>
                <a:gd name="connsiteY2" fmla="*/ 9951 h 9954"/>
                <a:gd name="connsiteX3" fmla="*/ 10185 w 10185"/>
                <a:gd name="connsiteY3" fmla="*/ 2768 h 9954"/>
              </a:gdLst>
              <a:ahLst/>
              <a:cxnLst>
                <a:cxn ang="0">
                  <a:pos x="connsiteX0" y="connsiteY0"/>
                </a:cxn>
                <a:cxn ang="0">
                  <a:pos x="connsiteX1" y="connsiteY1"/>
                </a:cxn>
                <a:cxn ang="0">
                  <a:pos x="connsiteX2" y="connsiteY2"/>
                </a:cxn>
                <a:cxn ang="0">
                  <a:pos x="connsiteX3" y="connsiteY3"/>
                </a:cxn>
              </a:cxnLst>
              <a:rect l="l" t="t" r="r" b="b"/>
              <a:pathLst>
                <a:path w="10185" h="9954">
                  <a:moveTo>
                    <a:pt x="10185" y="2768"/>
                  </a:moveTo>
                  <a:lnTo>
                    <a:pt x="10185" y="0"/>
                  </a:lnTo>
                  <a:cubicBezTo>
                    <a:pt x="7141" y="7012"/>
                    <a:pt x="3151" y="9402"/>
                    <a:pt x="0" y="9951"/>
                  </a:cubicBezTo>
                  <a:cubicBezTo>
                    <a:pt x="2891" y="10036"/>
                    <a:pt x="6659" y="8500"/>
                    <a:pt x="10185" y="27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22"/>
            <p:cNvSpPr>
              <a:spLocks/>
            </p:cNvSpPr>
            <p:nvPr userDrawn="1"/>
          </p:nvSpPr>
          <p:spPr bwMode="gray">
            <a:xfrm>
              <a:off x="0" y="1958231"/>
              <a:ext cx="3479800" cy="1773238"/>
            </a:xfrm>
            <a:custGeom>
              <a:avLst/>
              <a:gdLst>
                <a:gd name="T0" fmla="*/ 3 w 2130"/>
                <a:gd name="T1" fmla="*/ 0 h 1086"/>
                <a:gd name="T2" fmla="*/ 0 w 2130"/>
                <a:gd name="T3" fmla="*/ 956 h 1086"/>
                <a:gd name="T4" fmla="*/ 2130 w 2130"/>
                <a:gd name="T5" fmla="*/ 1037 h 1086"/>
                <a:gd name="T6" fmla="*/ 3 w 2130"/>
                <a:gd name="T7" fmla="*/ 815 h 1086"/>
                <a:gd name="T8" fmla="*/ 3 w 2130"/>
                <a:gd name="T9" fmla="*/ 0 h 1086"/>
              </a:gdLst>
              <a:ahLst/>
              <a:cxnLst>
                <a:cxn ang="0">
                  <a:pos x="T0" y="T1"/>
                </a:cxn>
                <a:cxn ang="0">
                  <a:pos x="T2" y="T3"/>
                </a:cxn>
                <a:cxn ang="0">
                  <a:pos x="T4" y="T5"/>
                </a:cxn>
                <a:cxn ang="0">
                  <a:pos x="T6" y="T7"/>
                </a:cxn>
                <a:cxn ang="0">
                  <a:pos x="T8" y="T9"/>
                </a:cxn>
              </a:cxnLst>
              <a:rect l="0" t="0" r="r" b="b"/>
              <a:pathLst>
                <a:path w="2130" h="1086">
                  <a:moveTo>
                    <a:pt x="3" y="0"/>
                  </a:moveTo>
                  <a:cubicBezTo>
                    <a:pt x="0" y="956"/>
                    <a:pt x="0" y="956"/>
                    <a:pt x="0" y="956"/>
                  </a:cubicBezTo>
                  <a:cubicBezTo>
                    <a:pt x="0" y="956"/>
                    <a:pt x="927" y="1086"/>
                    <a:pt x="2130" y="1037"/>
                  </a:cubicBezTo>
                  <a:cubicBezTo>
                    <a:pt x="880" y="1028"/>
                    <a:pt x="3" y="815"/>
                    <a:pt x="3" y="815"/>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024" name="Freeform 21"/>
          <p:cNvSpPr>
            <a:spLocks/>
          </p:cNvSpPr>
          <p:nvPr userDrawn="1"/>
        </p:nvSpPr>
        <p:spPr bwMode="gray">
          <a:xfrm>
            <a:off x="0" y="0"/>
            <a:ext cx="9145588" cy="1695450"/>
          </a:xfrm>
          <a:custGeom>
            <a:avLst/>
            <a:gdLst>
              <a:gd name="T0" fmla="*/ 0 w 5596"/>
              <a:gd name="T1" fmla="*/ 0 h 1037"/>
              <a:gd name="T2" fmla="*/ 0 w 5596"/>
              <a:gd name="T3" fmla="*/ 815 h 1037"/>
              <a:gd name="T4" fmla="*/ 2126 w 5596"/>
              <a:gd name="T5" fmla="*/ 1037 h 1037"/>
              <a:gd name="T6" fmla="*/ 5596 w 5596"/>
              <a:gd name="T7" fmla="*/ 224 h 1037"/>
              <a:gd name="T8" fmla="*/ 5596 w 5596"/>
              <a:gd name="T9" fmla="*/ 0 h 1037"/>
              <a:gd name="T10" fmla="*/ 0 w 5596"/>
              <a:gd name="T11" fmla="*/ 0 h 1037"/>
            </a:gdLst>
            <a:ahLst/>
            <a:cxnLst>
              <a:cxn ang="0">
                <a:pos x="T0" y="T1"/>
              </a:cxn>
              <a:cxn ang="0">
                <a:pos x="T2" y="T3"/>
              </a:cxn>
              <a:cxn ang="0">
                <a:pos x="T4" y="T5"/>
              </a:cxn>
              <a:cxn ang="0">
                <a:pos x="T6" y="T7"/>
              </a:cxn>
              <a:cxn ang="0">
                <a:pos x="T8" y="T9"/>
              </a:cxn>
              <a:cxn ang="0">
                <a:pos x="T10" y="T11"/>
              </a:cxn>
            </a:cxnLst>
            <a:rect l="0" t="0" r="r" b="b"/>
            <a:pathLst>
              <a:path w="5596" h="1037">
                <a:moveTo>
                  <a:pt x="0" y="0"/>
                </a:moveTo>
                <a:cubicBezTo>
                  <a:pt x="0" y="815"/>
                  <a:pt x="0" y="815"/>
                  <a:pt x="0" y="815"/>
                </a:cubicBezTo>
                <a:cubicBezTo>
                  <a:pt x="0" y="815"/>
                  <a:pt x="877" y="1028"/>
                  <a:pt x="2126" y="1037"/>
                </a:cubicBezTo>
                <a:cubicBezTo>
                  <a:pt x="3220" y="992"/>
                  <a:pt x="4540" y="799"/>
                  <a:pt x="5596" y="224"/>
                </a:cubicBezTo>
                <a:cubicBezTo>
                  <a:pt x="5596" y="0"/>
                  <a:pt x="5596" y="0"/>
                  <a:pt x="5596"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 name="Espace réservé de la date 2"/>
          <p:cNvSpPr>
            <a:spLocks noGrp="1"/>
          </p:cNvSpPr>
          <p:nvPr>
            <p:ph type="dt" sz="half" idx="10"/>
          </p:nvPr>
        </p:nvSpPr>
        <p:spPr bwMode="gray"/>
        <p:txBody>
          <a:bodyPr/>
          <a:lstStyle/>
          <a:p>
            <a:endParaRPr lang="fr-FR"/>
          </a:p>
        </p:txBody>
      </p:sp>
      <p:sp>
        <p:nvSpPr>
          <p:cNvPr id="4" name="Espace réservé du pied de page 3"/>
          <p:cNvSpPr>
            <a:spLocks noGrp="1"/>
          </p:cNvSpPr>
          <p:nvPr>
            <p:ph type="ftr" sz="quarter" idx="11"/>
          </p:nvPr>
        </p:nvSpPr>
        <p:spPr bwMode="gray"/>
        <p:txBody>
          <a:bodyPr/>
          <a:lstStyle/>
          <a:p>
            <a:r>
              <a:rPr lang="pt-BR"/>
              <a:t>COPIL n°4 21 09 2017</a:t>
            </a:r>
            <a:endParaRPr lang="fr-FR"/>
          </a:p>
        </p:txBody>
      </p:sp>
      <p:sp>
        <p:nvSpPr>
          <p:cNvPr id="5" name="Espace réservé du numéro de diapositive 4"/>
          <p:cNvSpPr>
            <a:spLocks noGrp="1"/>
          </p:cNvSpPr>
          <p:nvPr>
            <p:ph type="sldNum" sz="quarter" idx="12"/>
          </p:nvPr>
        </p:nvSpPr>
        <p:spPr bwMode="gray"/>
        <p:txBody>
          <a:bodyPr/>
          <a:lstStyle/>
          <a:p>
            <a:fld id="{AF43E6FD-AB27-4108-A2FC-346BB5F75E3F}" type="slidenum">
              <a:rPr lang="fr-FR" smtClean="0"/>
              <a:pPr/>
              <a:t>‹N°›</a:t>
            </a:fld>
            <a:endParaRPr lang="fr-FR"/>
          </a:p>
        </p:txBody>
      </p:sp>
      <p:sp>
        <p:nvSpPr>
          <p:cNvPr id="9" name="ZoneTexte 8"/>
          <p:cNvSpPr txBox="1"/>
          <p:nvPr userDrawn="1"/>
        </p:nvSpPr>
        <p:spPr bwMode="gray">
          <a:xfrm>
            <a:off x="461432" y="776615"/>
            <a:ext cx="2382376" cy="523220"/>
          </a:xfrm>
          <a:prstGeom prst="rect">
            <a:avLst/>
          </a:prstGeom>
          <a:noFill/>
        </p:spPr>
        <p:txBody>
          <a:bodyPr wrap="square" rtlCol="0">
            <a:spAutoFit/>
          </a:bodyPr>
          <a:lstStyle/>
          <a:p>
            <a:r>
              <a:rPr lang="it-IT" sz="2800" b="0" dirty="0">
                <a:solidFill>
                  <a:schemeClr val="bg1"/>
                </a:solidFill>
                <a:latin typeface="+mn-lt"/>
              </a:rPr>
              <a:t>CONTACTS</a:t>
            </a:r>
          </a:p>
        </p:txBody>
      </p:sp>
    </p:spTree>
    <p:extLst>
      <p:ext uri="{BB962C8B-B14F-4D97-AF65-F5344CB8AC3E}">
        <p14:creationId xmlns:p14="http://schemas.microsoft.com/office/powerpoint/2010/main" val="2776731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énérique">
    <p:spTree>
      <p:nvGrpSpPr>
        <p:cNvPr id="1" name=""/>
        <p:cNvGrpSpPr/>
        <p:nvPr/>
      </p:nvGrpSpPr>
      <p:grpSpPr>
        <a:xfrm>
          <a:off x="0" y="0"/>
          <a:ext cx="0" cy="0"/>
          <a:chOff x="0" y="0"/>
          <a:chExt cx="0" cy="0"/>
        </a:xfrm>
      </p:grpSpPr>
      <p:grpSp>
        <p:nvGrpSpPr>
          <p:cNvPr id="40" name="Groupe 39"/>
          <p:cNvGrpSpPr/>
          <p:nvPr userDrawn="1"/>
        </p:nvGrpSpPr>
        <p:grpSpPr bwMode="gray">
          <a:xfrm>
            <a:off x="0" y="0"/>
            <a:ext cx="9145587" cy="1773238"/>
            <a:chOff x="0" y="1958231"/>
            <a:chExt cx="9145587" cy="1773238"/>
          </a:xfrm>
          <a:solidFill>
            <a:schemeClr val="accent4"/>
          </a:solidFill>
        </p:grpSpPr>
        <p:sp>
          <p:nvSpPr>
            <p:cNvPr id="41" name="Freeform 20"/>
            <p:cNvSpPr>
              <a:spLocks/>
            </p:cNvSpPr>
            <p:nvPr userDrawn="1"/>
          </p:nvSpPr>
          <p:spPr bwMode="gray">
            <a:xfrm>
              <a:off x="3374982" y="2326531"/>
              <a:ext cx="5770605" cy="1333688"/>
            </a:xfrm>
            <a:custGeom>
              <a:avLst/>
              <a:gdLst>
                <a:gd name="T0" fmla="*/ 3469 w 3469"/>
                <a:gd name="T1" fmla="*/ 227 h 820"/>
                <a:gd name="T2" fmla="*/ 3469 w 3469"/>
                <a:gd name="T3" fmla="*/ 0 h 820"/>
                <a:gd name="T4" fmla="*/ 0 w 3469"/>
                <a:gd name="T5" fmla="*/ 813 h 820"/>
                <a:gd name="T6" fmla="*/ 3469 w 3469"/>
                <a:gd name="T7" fmla="*/ 227 h 820"/>
                <a:gd name="connsiteX0" fmla="*/ 10185 w 10185"/>
                <a:gd name="connsiteY0" fmla="*/ 2768 h 9954"/>
                <a:gd name="connsiteX1" fmla="*/ 10185 w 10185"/>
                <a:gd name="connsiteY1" fmla="*/ 0 h 9954"/>
                <a:gd name="connsiteX2" fmla="*/ 0 w 10185"/>
                <a:gd name="connsiteY2" fmla="*/ 9951 h 9954"/>
                <a:gd name="connsiteX3" fmla="*/ 10185 w 10185"/>
                <a:gd name="connsiteY3" fmla="*/ 2768 h 9954"/>
              </a:gdLst>
              <a:ahLst/>
              <a:cxnLst>
                <a:cxn ang="0">
                  <a:pos x="connsiteX0" y="connsiteY0"/>
                </a:cxn>
                <a:cxn ang="0">
                  <a:pos x="connsiteX1" y="connsiteY1"/>
                </a:cxn>
                <a:cxn ang="0">
                  <a:pos x="connsiteX2" y="connsiteY2"/>
                </a:cxn>
                <a:cxn ang="0">
                  <a:pos x="connsiteX3" y="connsiteY3"/>
                </a:cxn>
              </a:cxnLst>
              <a:rect l="l" t="t" r="r" b="b"/>
              <a:pathLst>
                <a:path w="10185" h="9954">
                  <a:moveTo>
                    <a:pt x="10185" y="2768"/>
                  </a:moveTo>
                  <a:lnTo>
                    <a:pt x="10185" y="0"/>
                  </a:lnTo>
                  <a:cubicBezTo>
                    <a:pt x="7141" y="7012"/>
                    <a:pt x="3151" y="9402"/>
                    <a:pt x="0" y="9951"/>
                  </a:cubicBezTo>
                  <a:cubicBezTo>
                    <a:pt x="2891" y="10036"/>
                    <a:pt x="6659" y="8500"/>
                    <a:pt x="10185" y="27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22"/>
            <p:cNvSpPr>
              <a:spLocks/>
            </p:cNvSpPr>
            <p:nvPr userDrawn="1"/>
          </p:nvSpPr>
          <p:spPr bwMode="gray">
            <a:xfrm>
              <a:off x="0" y="1958231"/>
              <a:ext cx="3479800" cy="1773238"/>
            </a:xfrm>
            <a:custGeom>
              <a:avLst/>
              <a:gdLst>
                <a:gd name="T0" fmla="*/ 3 w 2130"/>
                <a:gd name="T1" fmla="*/ 0 h 1086"/>
                <a:gd name="T2" fmla="*/ 0 w 2130"/>
                <a:gd name="T3" fmla="*/ 956 h 1086"/>
                <a:gd name="T4" fmla="*/ 2130 w 2130"/>
                <a:gd name="T5" fmla="*/ 1037 h 1086"/>
                <a:gd name="T6" fmla="*/ 3 w 2130"/>
                <a:gd name="T7" fmla="*/ 815 h 1086"/>
                <a:gd name="T8" fmla="*/ 3 w 2130"/>
                <a:gd name="T9" fmla="*/ 0 h 1086"/>
              </a:gdLst>
              <a:ahLst/>
              <a:cxnLst>
                <a:cxn ang="0">
                  <a:pos x="T0" y="T1"/>
                </a:cxn>
                <a:cxn ang="0">
                  <a:pos x="T2" y="T3"/>
                </a:cxn>
                <a:cxn ang="0">
                  <a:pos x="T4" y="T5"/>
                </a:cxn>
                <a:cxn ang="0">
                  <a:pos x="T6" y="T7"/>
                </a:cxn>
                <a:cxn ang="0">
                  <a:pos x="T8" y="T9"/>
                </a:cxn>
              </a:cxnLst>
              <a:rect l="0" t="0" r="r" b="b"/>
              <a:pathLst>
                <a:path w="2130" h="1086">
                  <a:moveTo>
                    <a:pt x="3" y="0"/>
                  </a:moveTo>
                  <a:cubicBezTo>
                    <a:pt x="0" y="956"/>
                    <a:pt x="0" y="956"/>
                    <a:pt x="0" y="956"/>
                  </a:cubicBezTo>
                  <a:cubicBezTo>
                    <a:pt x="0" y="956"/>
                    <a:pt x="927" y="1086"/>
                    <a:pt x="2130" y="1037"/>
                  </a:cubicBezTo>
                  <a:cubicBezTo>
                    <a:pt x="880" y="1028"/>
                    <a:pt x="3" y="815"/>
                    <a:pt x="3" y="815"/>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024" name="Freeform 21"/>
          <p:cNvSpPr>
            <a:spLocks/>
          </p:cNvSpPr>
          <p:nvPr userDrawn="1"/>
        </p:nvSpPr>
        <p:spPr bwMode="gray">
          <a:xfrm>
            <a:off x="0" y="0"/>
            <a:ext cx="9145588" cy="1695450"/>
          </a:xfrm>
          <a:custGeom>
            <a:avLst/>
            <a:gdLst>
              <a:gd name="T0" fmla="*/ 0 w 5596"/>
              <a:gd name="T1" fmla="*/ 0 h 1037"/>
              <a:gd name="T2" fmla="*/ 0 w 5596"/>
              <a:gd name="T3" fmla="*/ 815 h 1037"/>
              <a:gd name="T4" fmla="*/ 2126 w 5596"/>
              <a:gd name="T5" fmla="*/ 1037 h 1037"/>
              <a:gd name="T6" fmla="*/ 5596 w 5596"/>
              <a:gd name="T7" fmla="*/ 224 h 1037"/>
              <a:gd name="T8" fmla="*/ 5596 w 5596"/>
              <a:gd name="T9" fmla="*/ 0 h 1037"/>
              <a:gd name="T10" fmla="*/ 0 w 5596"/>
              <a:gd name="T11" fmla="*/ 0 h 1037"/>
            </a:gdLst>
            <a:ahLst/>
            <a:cxnLst>
              <a:cxn ang="0">
                <a:pos x="T0" y="T1"/>
              </a:cxn>
              <a:cxn ang="0">
                <a:pos x="T2" y="T3"/>
              </a:cxn>
              <a:cxn ang="0">
                <a:pos x="T4" y="T5"/>
              </a:cxn>
              <a:cxn ang="0">
                <a:pos x="T6" y="T7"/>
              </a:cxn>
              <a:cxn ang="0">
                <a:pos x="T8" y="T9"/>
              </a:cxn>
              <a:cxn ang="0">
                <a:pos x="T10" y="T11"/>
              </a:cxn>
            </a:cxnLst>
            <a:rect l="0" t="0" r="r" b="b"/>
            <a:pathLst>
              <a:path w="5596" h="1037">
                <a:moveTo>
                  <a:pt x="0" y="0"/>
                </a:moveTo>
                <a:cubicBezTo>
                  <a:pt x="0" y="815"/>
                  <a:pt x="0" y="815"/>
                  <a:pt x="0" y="815"/>
                </a:cubicBezTo>
                <a:cubicBezTo>
                  <a:pt x="0" y="815"/>
                  <a:pt x="877" y="1028"/>
                  <a:pt x="2126" y="1037"/>
                </a:cubicBezTo>
                <a:cubicBezTo>
                  <a:pt x="3220" y="992"/>
                  <a:pt x="4540" y="799"/>
                  <a:pt x="5596" y="224"/>
                </a:cubicBezTo>
                <a:cubicBezTo>
                  <a:pt x="5596" y="0"/>
                  <a:pt x="5596" y="0"/>
                  <a:pt x="5596"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 name="Espace réservé de la date 2"/>
          <p:cNvSpPr>
            <a:spLocks noGrp="1"/>
          </p:cNvSpPr>
          <p:nvPr>
            <p:ph type="dt" sz="half" idx="10"/>
          </p:nvPr>
        </p:nvSpPr>
        <p:spPr bwMode="gray"/>
        <p:txBody>
          <a:bodyPr/>
          <a:lstStyle/>
          <a:p>
            <a:endParaRPr lang="fr-FR"/>
          </a:p>
        </p:txBody>
      </p:sp>
      <p:sp>
        <p:nvSpPr>
          <p:cNvPr id="4" name="Espace réservé du pied de page 3"/>
          <p:cNvSpPr>
            <a:spLocks noGrp="1"/>
          </p:cNvSpPr>
          <p:nvPr>
            <p:ph type="ftr" sz="quarter" idx="11"/>
          </p:nvPr>
        </p:nvSpPr>
        <p:spPr bwMode="gray"/>
        <p:txBody>
          <a:bodyPr/>
          <a:lstStyle/>
          <a:p>
            <a:r>
              <a:rPr lang="pt-BR"/>
              <a:t>COPIL n°4 21 09 2017</a:t>
            </a:r>
            <a:endParaRPr lang="fr-FR"/>
          </a:p>
        </p:txBody>
      </p:sp>
      <p:sp>
        <p:nvSpPr>
          <p:cNvPr id="5" name="Espace réservé du numéro de diapositive 4"/>
          <p:cNvSpPr>
            <a:spLocks noGrp="1"/>
          </p:cNvSpPr>
          <p:nvPr>
            <p:ph type="sldNum" sz="quarter" idx="12"/>
          </p:nvPr>
        </p:nvSpPr>
        <p:spPr bwMode="gray"/>
        <p:txBody>
          <a:bodyPr/>
          <a:lstStyle/>
          <a:p>
            <a:fld id="{AF43E6FD-AB27-4108-A2FC-346BB5F75E3F}" type="slidenum">
              <a:rPr lang="fr-FR" smtClean="0"/>
              <a:pPr/>
              <a:t>‹N°›</a:t>
            </a:fld>
            <a:endParaRPr lang="fr-FR"/>
          </a:p>
        </p:txBody>
      </p:sp>
    </p:spTree>
    <p:extLst>
      <p:ext uri="{BB962C8B-B14F-4D97-AF65-F5344CB8AC3E}">
        <p14:creationId xmlns:p14="http://schemas.microsoft.com/office/powerpoint/2010/main" val="3969005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6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6" name="Arc 5"/>
          <p:cNvSpPr/>
          <p:nvPr userDrawn="1"/>
        </p:nvSpPr>
        <p:spPr>
          <a:xfrm rot="19051047">
            <a:off x="3752249" y="2192370"/>
            <a:ext cx="1636328" cy="163632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Freeform 5"/>
          <p:cNvSpPr>
            <a:spLocks/>
          </p:cNvSpPr>
          <p:nvPr userDrawn="1"/>
        </p:nvSpPr>
        <p:spPr bwMode="auto">
          <a:xfrm>
            <a:off x="3217863" y="2542795"/>
            <a:ext cx="1355725" cy="1382713"/>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p:cNvSpPr>
          <p:nvPr userDrawn="1"/>
        </p:nvSpPr>
        <p:spPr bwMode="auto">
          <a:xfrm>
            <a:off x="3221038" y="3925508"/>
            <a:ext cx="1352550" cy="1346200"/>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7"/>
          <p:cNvSpPr>
            <a:spLocks/>
          </p:cNvSpPr>
          <p:nvPr userDrawn="1"/>
        </p:nvSpPr>
        <p:spPr bwMode="auto">
          <a:xfrm>
            <a:off x="4573588" y="3925508"/>
            <a:ext cx="1352550" cy="1346200"/>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4573588" y="2542795"/>
            <a:ext cx="1349375" cy="1382713"/>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Espace réservé du texte 8"/>
          <p:cNvSpPr>
            <a:spLocks noGrp="1"/>
          </p:cNvSpPr>
          <p:nvPr>
            <p:ph type="body" sz="quarter" idx="86" hasCustomPrompt="1"/>
          </p:nvPr>
        </p:nvSpPr>
        <p:spPr bwMode="gray">
          <a:xfrm>
            <a:off x="3500564" y="3511470"/>
            <a:ext cx="986932" cy="187558"/>
          </a:xfrm>
          <a:prstGeom prst="rect">
            <a:avLst/>
          </a:prstGeom>
        </p:spPr>
        <p:txBody>
          <a:bodyPr/>
          <a:lstStyle>
            <a:lvl1pPr marL="0" indent="0" algn="ctr">
              <a:spcBef>
                <a:spcPts val="800"/>
              </a:spcBef>
              <a:buFont typeface="Arial" panose="020B0604020202020204" pitchFamily="34" charset="0"/>
              <a:buNone/>
              <a:defRPr sz="1400" b="1" baseline="0">
                <a:solidFill>
                  <a:schemeClr val="bg1"/>
                </a:solidFill>
              </a:defRPr>
            </a:lvl1pPr>
            <a:lvl2pPr marL="0" indent="0">
              <a:spcBef>
                <a:spcPts val="800"/>
              </a:spcBef>
              <a:buFont typeface="Arial" panose="020B0604020202020204" pitchFamily="34" charset="0"/>
              <a:buNone/>
              <a:defRPr sz="14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dirty="0"/>
              <a:t>Mot-clé</a:t>
            </a:r>
          </a:p>
        </p:txBody>
      </p:sp>
      <p:sp>
        <p:nvSpPr>
          <p:cNvPr id="32" name="Espace réservé du texte 8"/>
          <p:cNvSpPr>
            <a:spLocks noGrp="1"/>
          </p:cNvSpPr>
          <p:nvPr>
            <p:ph type="body" sz="quarter" idx="87" hasCustomPrompt="1"/>
          </p:nvPr>
        </p:nvSpPr>
        <p:spPr bwMode="gray">
          <a:xfrm>
            <a:off x="4737196" y="3529474"/>
            <a:ext cx="986932" cy="187558"/>
          </a:xfrm>
          <a:prstGeom prst="rect">
            <a:avLst/>
          </a:prstGeom>
        </p:spPr>
        <p:txBody>
          <a:bodyPr/>
          <a:lstStyle>
            <a:lvl1pPr marL="0" indent="0" algn="ctr">
              <a:spcBef>
                <a:spcPts val="800"/>
              </a:spcBef>
              <a:buFont typeface="Arial" panose="020B0604020202020204" pitchFamily="34" charset="0"/>
              <a:buNone/>
              <a:defRPr sz="1400" b="1" baseline="0">
                <a:solidFill>
                  <a:schemeClr val="bg1"/>
                </a:solidFill>
              </a:defRPr>
            </a:lvl1pPr>
            <a:lvl2pPr marL="0" indent="0">
              <a:spcBef>
                <a:spcPts val="800"/>
              </a:spcBef>
              <a:buFont typeface="Arial" panose="020B0604020202020204" pitchFamily="34" charset="0"/>
              <a:buNone/>
              <a:defRPr sz="14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dirty="0"/>
              <a:t>Mot-clé</a:t>
            </a:r>
          </a:p>
        </p:txBody>
      </p:sp>
      <p:sp>
        <p:nvSpPr>
          <p:cNvPr id="33" name="Espace réservé du texte 8"/>
          <p:cNvSpPr>
            <a:spLocks noGrp="1"/>
          </p:cNvSpPr>
          <p:nvPr>
            <p:ph type="body" sz="quarter" idx="88" hasCustomPrompt="1"/>
          </p:nvPr>
        </p:nvSpPr>
        <p:spPr bwMode="gray">
          <a:xfrm>
            <a:off x="4572000" y="4465578"/>
            <a:ext cx="864096" cy="198718"/>
          </a:xfrm>
          <a:prstGeom prst="rect">
            <a:avLst/>
          </a:prstGeom>
        </p:spPr>
        <p:txBody>
          <a:bodyPr/>
          <a:lstStyle>
            <a:lvl1pPr marL="0" indent="0" algn="ctr">
              <a:spcBef>
                <a:spcPts val="800"/>
              </a:spcBef>
              <a:buFont typeface="Arial" panose="020B0604020202020204" pitchFamily="34" charset="0"/>
              <a:buNone/>
              <a:defRPr sz="1400" b="1" baseline="0">
                <a:solidFill>
                  <a:schemeClr val="bg1"/>
                </a:solidFill>
              </a:defRPr>
            </a:lvl1pPr>
            <a:lvl2pPr marL="0" indent="0">
              <a:spcBef>
                <a:spcPts val="800"/>
              </a:spcBef>
              <a:buFont typeface="Arial" panose="020B0604020202020204" pitchFamily="34" charset="0"/>
              <a:buNone/>
              <a:defRPr sz="14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dirty="0"/>
              <a:t>Mot-clé</a:t>
            </a:r>
          </a:p>
        </p:txBody>
      </p:sp>
      <p:sp>
        <p:nvSpPr>
          <p:cNvPr id="34" name="Espace réservé du texte 8"/>
          <p:cNvSpPr>
            <a:spLocks noGrp="1"/>
          </p:cNvSpPr>
          <p:nvPr>
            <p:ph type="body" sz="quarter" idx="89" hasCustomPrompt="1"/>
          </p:nvPr>
        </p:nvSpPr>
        <p:spPr bwMode="gray">
          <a:xfrm>
            <a:off x="3707904" y="4465578"/>
            <a:ext cx="842916" cy="198718"/>
          </a:xfrm>
          <a:prstGeom prst="rect">
            <a:avLst/>
          </a:prstGeom>
        </p:spPr>
        <p:txBody>
          <a:bodyPr/>
          <a:lstStyle>
            <a:lvl1pPr marL="0" indent="0" algn="ctr">
              <a:spcBef>
                <a:spcPts val="800"/>
              </a:spcBef>
              <a:buFont typeface="Arial" panose="020B0604020202020204" pitchFamily="34" charset="0"/>
              <a:buNone/>
              <a:defRPr sz="1400" b="1" baseline="0">
                <a:solidFill>
                  <a:schemeClr val="bg1"/>
                </a:solidFill>
              </a:defRPr>
            </a:lvl1pPr>
            <a:lvl2pPr marL="0" indent="0">
              <a:spcBef>
                <a:spcPts val="800"/>
              </a:spcBef>
              <a:buFont typeface="Arial" panose="020B0604020202020204" pitchFamily="34" charset="0"/>
              <a:buNone/>
              <a:defRPr sz="14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dirty="0"/>
              <a:t>Mot-clé</a:t>
            </a:r>
          </a:p>
        </p:txBody>
      </p:sp>
      <p:sp>
        <p:nvSpPr>
          <p:cNvPr id="35" name="Espace réservé du texte 8"/>
          <p:cNvSpPr>
            <a:spLocks noGrp="1"/>
          </p:cNvSpPr>
          <p:nvPr>
            <p:ph type="body" sz="quarter" idx="85" hasCustomPrompt="1"/>
          </p:nvPr>
        </p:nvSpPr>
        <p:spPr bwMode="gray">
          <a:xfrm>
            <a:off x="755576" y="2634183"/>
            <a:ext cx="2088232" cy="1010841"/>
          </a:xfrm>
          <a:prstGeom prst="rect">
            <a:avLst/>
          </a:prstGeom>
        </p:spPr>
        <p:txBody>
          <a:bodyPr/>
          <a:lstStyle>
            <a:lvl1pPr marL="0" indent="0">
              <a:spcBef>
                <a:spcPts val="800"/>
              </a:spcBef>
              <a:buFont typeface="Arial" panose="020B0604020202020204" pitchFamily="34" charset="0"/>
              <a:buNone/>
              <a:defRPr sz="1400" b="0">
                <a:solidFill>
                  <a:schemeClr val="tx1">
                    <a:lumMod val="75000"/>
                    <a:lumOff val="25000"/>
                  </a:schemeClr>
                </a:solidFill>
              </a:defRPr>
            </a:lvl1pPr>
            <a:lvl2pPr marL="0" indent="0">
              <a:spcBef>
                <a:spcPts val="800"/>
              </a:spcBef>
              <a:buFont typeface="Arial" panose="020B0604020202020204" pitchFamily="34" charset="0"/>
              <a:buNone/>
              <a:defRPr sz="14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dirty="0"/>
              <a:t>Cliquez pour ajouter du texte</a:t>
            </a:r>
          </a:p>
        </p:txBody>
      </p:sp>
      <p:sp>
        <p:nvSpPr>
          <p:cNvPr id="36" name="Espace réservé du texte 8"/>
          <p:cNvSpPr>
            <a:spLocks noGrp="1"/>
          </p:cNvSpPr>
          <p:nvPr>
            <p:ph type="body" sz="quarter" idx="90" hasCustomPrompt="1"/>
          </p:nvPr>
        </p:nvSpPr>
        <p:spPr bwMode="gray">
          <a:xfrm>
            <a:off x="755576" y="2346151"/>
            <a:ext cx="2088232" cy="288033"/>
          </a:xfrm>
          <a:prstGeom prst="rect">
            <a:avLst/>
          </a:prstGeom>
        </p:spPr>
        <p:txBody>
          <a:bodyPr/>
          <a:lstStyle>
            <a:lvl1pPr marL="0" indent="0" algn="ctr">
              <a:spcBef>
                <a:spcPts val="800"/>
              </a:spcBef>
              <a:buFont typeface="Arial" panose="020B0604020202020204" pitchFamily="34" charset="0"/>
              <a:buNone/>
              <a:defRPr sz="1400" b="1" baseline="0">
                <a:solidFill>
                  <a:schemeClr val="accent1"/>
                </a:solidFill>
              </a:defRPr>
            </a:lvl1pPr>
            <a:lvl2pPr marL="0" indent="0">
              <a:spcBef>
                <a:spcPts val="800"/>
              </a:spcBef>
              <a:buFont typeface="Arial" panose="020B0604020202020204" pitchFamily="34" charset="0"/>
              <a:buNone/>
              <a:defRPr sz="14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dirty="0"/>
              <a:t>Ajouter un titre</a:t>
            </a:r>
          </a:p>
        </p:txBody>
      </p:sp>
      <p:sp>
        <p:nvSpPr>
          <p:cNvPr id="37" name="Espace réservé du texte 8"/>
          <p:cNvSpPr>
            <a:spLocks noGrp="1"/>
          </p:cNvSpPr>
          <p:nvPr>
            <p:ph type="body" sz="quarter" idx="91" hasCustomPrompt="1"/>
          </p:nvPr>
        </p:nvSpPr>
        <p:spPr bwMode="gray">
          <a:xfrm>
            <a:off x="755576" y="4653136"/>
            <a:ext cx="2088232" cy="1010841"/>
          </a:xfrm>
          <a:prstGeom prst="rect">
            <a:avLst/>
          </a:prstGeom>
        </p:spPr>
        <p:txBody>
          <a:bodyPr/>
          <a:lstStyle>
            <a:lvl1pPr marL="0" indent="0">
              <a:spcBef>
                <a:spcPts val="800"/>
              </a:spcBef>
              <a:buFont typeface="Arial" panose="020B0604020202020204" pitchFamily="34" charset="0"/>
              <a:buNone/>
              <a:defRPr sz="1400" b="0">
                <a:solidFill>
                  <a:schemeClr val="tx1">
                    <a:lumMod val="75000"/>
                    <a:lumOff val="25000"/>
                  </a:schemeClr>
                </a:solidFill>
              </a:defRPr>
            </a:lvl1pPr>
            <a:lvl2pPr marL="0" indent="0">
              <a:spcBef>
                <a:spcPts val="800"/>
              </a:spcBef>
              <a:buFont typeface="Arial" panose="020B0604020202020204" pitchFamily="34" charset="0"/>
              <a:buNone/>
              <a:defRPr sz="14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dirty="0"/>
              <a:t>Cliquez pour ajouter du texte</a:t>
            </a:r>
          </a:p>
        </p:txBody>
      </p:sp>
      <p:sp>
        <p:nvSpPr>
          <p:cNvPr id="38" name="Espace réservé du texte 8"/>
          <p:cNvSpPr>
            <a:spLocks noGrp="1"/>
          </p:cNvSpPr>
          <p:nvPr>
            <p:ph type="body" sz="quarter" idx="92" hasCustomPrompt="1"/>
          </p:nvPr>
        </p:nvSpPr>
        <p:spPr bwMode="gray">
          <a:xfrm>
            <a:off x="755576" y="4365104"/>
            <a:ext cx="2088232" cy="288033"/>
          </a:xfrm>
          <a:prstGeom prst="rect">
            <a:avLst/>
          </a:prstGeom>
        </p:spPr>
        <p:txBody>
          <a:bodyPr/>
          <a:lstStyle>
            <a:lvl1pPr marL="0" indent="0" algn="ctr">
              <a:spcBef>
                <a:spcPts val="800"/>
              </a:spcBef>
              <a:buFont typeface="Arial" panose="020B0604020202020204" pitchFamily="34" charset="0"/>
              <a:buNone/>
              <a:defRPr sz="1400" b="1" baseline="0">
                <a:solidFill>
                  <a:schemeClr val="accent2"/>
                </a:solidFill>
              </a:defRPr>
            </a:lvl1pPr>
            <a:lvl2pPr marL="0" indent="0">
              <a:spcBef>
                <a:spcPts val="800"/>
              </a:spcBef>
              <a:buFont typeface="Arial" panose="020B0604020202020204" pitchFamily="34" charset="0"/>
              <a:buNone/>
              <a:defRPr sz="14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dirty="0"/>
              <a:t>Ajouter un titre</a:t>
            </a:r>
          </a:p>
        </p:txBody>
      </p:sp>
      <p:sp>
        <p:nvSpPr>
          <p:cNvPr id="39" name="Espace réservé du texte 8"/>
          <p:cNvSpPr>
            <a:spLocks noGrp="1"/>
          </p:cNvSpPr>
          <p:nvPr>
            <p:ph type="body" sz="quarter" idx="93" hasCustomPrompt="1"/>
          </p:nvPr>
        </p:nvSpPr>
        <p:spPr bwMode="gray">
          <a:xfrm>
            <a:off x="6300192" y="4653136"/>
            <a:ext cx="2088232" cy="1010841"/>
          </a:xfrm>
          <a:prstGeom prst="rect">
            <a:avLst/>
          </a:prstGeom>
        </p:spPr>
        <p:txBody>
          <a:bodyPr/>
          <a:lstStyle>
            <a:lvl1pPr marL="0" indent="0">
              <a:spcBef>
                <a:spcPts val="800"/>
              </a:spcBef>
              <a:buFont typeface="Arial" panose="020B0604020202020204" pitchFamily="34" charset="0"/>
              <a:buNone/>
              <a:defRPr sz="1400" b="0">
                <a:solidFill>
                  <a:schemeClr val="tx1">
                    <a:lumMod val="75000"/>
                    <a:lumOff val="25000"/>
                  </a:schemeClr>
                </a:solidFill>
              </a:defRPr>
            </a:lvl1pPr>
            <a:lvl2pPr marL="0" indent="0">
              <a:spcBef>
                <a:spcPts val="800"/>
              </a:spcBef>
              <a:buFont typeface="Arial" panose="020B0604020202020204" pitchFamily="34" charset="0"/>
              <a:buNone/>
              <a:defRPr sz="14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dirty="0"/>
              <a:t>Cliquez pour ajouter du texte</a:t>
            </a:r>
          </a:p>
        </p:txBody>
      </p:sp>
      <p:sp>
        <p:nvSpPr>
          <p:cNvPr id="40" name="Espace réservé du texte 8"/>
          <p:cNvSpPr>
            <a:spLocks noGrp="1"/>
          </p:cNvSpPr>
          <p:nvPr>
            <p:ph type="body" sz="quarter" idx="94" hasCustomPrompt="1"/>
          </p:nvPr>
        </p:nvSpPr>
        <p:spPr bwMode="gray">
          <a:xfrm>
            <a:off x="6300192" y="4365104"/>
            <a:ext cx="2088232" cy="288033"/>
          </a:xfrm>
          <a:prstGeom prst="rect">
            <a:avLst/>
          </a:prstGeom>
        </p:spPr>
        <p:txBody>
          <a:bodyPr/>
          <a:lstStyle>
            <a:lvl1pPr marL="0" indent="0" algn="ctr">
              <a:spcBef>
                <a:spcPts val="800"/>
              </a:spcBef>
              <a:buFont typeface="Arial" panose="020B0604020202020204" pitchFamily="34" charset="0"/>
              <a:buNone/>
              <a:defRPr sz="1400" b="1" baseline="0">
                <a:solidFill>
                  <a:schemeClr val="accent4"/>
                </a:solidFill>
              </a:defRPr>
            </a:lvl1pPr>
            <a:lvl2pPr marL="0" indent="0">
              <a:spcBef>
                <a:spcPts val="800"/>
              </a:spcBef>
              <a:buFont typeface="Arial" panose="020B0604020202020204" pitchFamily="34" charset="0"/>
              <a:buNone/>
              <a:defRPr sz="14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dirty="0"/>
              <a:t>Ajouter un titre</a:t>
            </a:r>
          </a:p>
        </p:txBody>
      </p:sp>
      <p:sp>
        <p:nvSpPr>
          <p:cNvPr id="41" name="Espace réservé du texte 8"/>
          <p:cNvSpPr>
            <a:spLocks noGrp="1"/>
          </p:cNvSpPr>
          <p:nvPr>
            <p:ph type="body" sz="quarter" idx="95" hasCustomPrompt="1"/>
          </p:nvPr>
        </p:nvSpPr>
        <p:spPr bwMode="gray">
          <a:xfrm>
            <a:off x="6300192" y="2636912"/>
            <a:ext cx="2088232" cy="1010841"/>
          </a:xfrm>
          <a:prstGeom prst="rect">
            <a:avLst/>
          </a:prstGeom>
        </p:spPr>
        <p:txBody>
          <a:bodyPr/>
          <a:lstStyle>
            <a:lvl1pPr marL="0" indent="0">
              <a:spcBef>
                <a:spcPts val="800"/>
              </a:spcBef>
              <a:buFont typeface="Arial" panose="020B0604020202020204" pitchFamily="34" charset="0"/>
              <a:buNone/>
              <a:defRPr sz="1400" b="0">
                <a:solidFill>
                  <a:schemeClr val="tx1">
                    <a:lumMod val="75000"/>
                    <a:lumOff val="25000"/>
                  </a:schemeClr>
                </a:solidFill>
              </a:defRPr>
            </a:lvl1pPr>
            <a:lvl2pPr marL="0" indent="0">
              <a:spcBef>
                <a:spcPts val="800"/>
              </a:spcBef>
              <a:buFont typeface="Arial" panose="020B0604020202020204" pitchFamily="34" charset="0"/>
              <a:buNone/>
              <a:defRPr sz="14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dirty="0"/>
              <a:t>Cliquez pour ajouter du texte</a:t>
            </a:r>
          </a:p>
        </p:txBody>
      </p:sp>
      <p:sp>
        <p:nvSpPr>
          <p:cNvPr id="42" name="Espace réservé du texte 8"/>
          <p:cNvSpPr>
            <a:spLocks noGrp="1"/>
          </p:cNvSpPr>
          <p:nvPr>
            <p:ph type="body" sz="quarter" idx="96" hasCustomPrompt="1"/>
          </p:nvPr>
        </p:nvSpPr>
        <p:spPr bwMode="gray">
          <a:xfrm>
            <a:off x="6300192" y="2348880"/>
            <a:ext cx="2088232" cy="288033"/>
          </a:xfrm>
          <a:prstGeom prst="rect">
            <a:avLst/>
          </a:prstGeom>
        </p:spPr>
        <p:txBody>
          <a:bodyPr/>
          <a:lstStyle>
            <a:lvl1pPr marL="0" indent="0" algn="ctr">
              <a:spcBef>
                <a:spcPts val="800"/>
              </a:spcBef>
              <a:buFont typeface="Arial" panose="020B0604020202020204" pitchFamily="34" charset="0"/>
              <a:buNone/>
              <a:defRPr sz="1400" b="1" baseline="0">
                <a:solidFill>
                  <a:schemeClr val="accent3"/>
                </a:solidFill>
              </a:defRPr>
            </a:lvl1pPr>
            <a:lvl2pPr marL="0" indent="0">
              <a:spcBef>
                <a:spcPts val="800"/>
              </a:spcBef>
              <a:buFont typeface="Arial" panose="020B0604020202020204" pitchFamily="34" charset="0"/>
              <a:buNone/>
              <a:defRPr sz="14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dirty="0"/>
              <a:t>Ajouter un titre</a:t>
            </a:r>
          </a:p>
        </p:txBody>
      </p:sp>
      <p:sp>
        <p:nvSpPr>
          <p:cNvPr id="23" name="Espace réservé de la date 8"/>
          <p:cNvSpPr>
            <a:spLocks noGrp="1"/>
          </p:cNvSpPr>
          <p:nvPr>
            <p:ph type="dt" sz="half" idx="10"/>
          </p:nvPr>
        </p:nvSpPr>
        <p:spPr bwMode="gray">
          <a:xfrm>
            <a:off x="5142021" y="6468453"/>
            <a:ext cx="1086163" cy="206104"/>
          </a:xfrm>
        </p:spPr>
        <p:txBody>
          <a:bodyPr/>
          <a:lstStyle/>
          <a:p>
            <a:endParaRPr lang="fr-FR" dirty="0"/>
          </a:p>
        </p:txBody>
      </p:sp>
      <p:sp>
        <p:nvSpPr>
          <p:cNvPr id="24" name="Espace réservé du pied de page 9"/>
          <p:cNvSpPr>
            <a:spLocks noGrp="1"/>
          </p:cNvSpPr>
          <p:nvPr>
            <p:ph type="ftr" sz="quarter" idx="11"/>
          </p:nvPr>
        </p:nvSpPr>
        <p:spPr bwMode="gray">
          <a:xfrm>
            <a:off x="531466" y="6502208"/>
            <a:ext cx="4544590" cy="162152"/>
          </a:xfrm>
        </p:spPr>
        <p:txBody>
          <a:bodyPr/>
          <a:lstStyle/>
          <a:p>
            <a:r>
              <a:rPr lang="pt-BR"/>
              <a:t>COPIL n°4 21 09 2017</a:t>
            </a:r>
            <a:endParaRPr lang="fr-FR" dirty="0"/>
          </a:p>
        </p:txBody>
      </p:sp>
      <p:sp>
        <p:nvSpPr>
          <p:cNvPr id="25" name="Espace réservé du numéro de diapositive 10"/>
          <p:cNvSpPr>
            <a:spLocks noGrp="1"/>
          </p:cNvSpPr>
          <p:nvPr>
            <p:ph type="sldNum" sz="quarter" idx="12"/>
          </p:nvPr>
        </p:nvSpPr>
        <p:spPr bwMode="gray">
          <a:xfrm>
            <a:off x="122130" y="6502208"/>
            <a:ext cx="296226" cy="162152"/>
          </a:xfrm>
        </p:spPr>
        <p:txBody>
          <a:bodyPr/>
          <a:lstStyle/>
          <a:p>
            <a:fld id="{AF43E6FD-AB27-4108-A2FC-346BB5F75E3F}" type="slidenum">
              <a:rPr lang="fr-FR" smtClean="0"/>
              <a:pPr/>
              <a:t>‹N°›</a:t>
            </a:fld>
            <a:endParaRPr lang="fr-FR" dirty="0"/>
          </a:p>
        </p:txBody>
      </p:sp>
    </p:spTree>
    <p:extLst>
      <p:ext uri="{BB962C8B-B14F-4D97-AF65-F5344CB8AC3E}">
        <p14:creationId xmlns:p14="http://schemas.microsoft.com/office/powerpoint/2010/main" val="9138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50000" decel="5000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8" presetClass="entr" presetSubtype="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Righ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3" grpId="0" animBg="1"/>
    </p:bld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4150022131"/>
      </p:ext>
    </p:extLst>
  </p:cSld>
  <p:clrMapOvr>
    <a:masterClrMapping/>
  </p:clrMapOvr>
  <p:transition spd="slow">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6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6" name="Freeform 5"/>
          <p:cNvSpPr>
            <a:spLocks/>
          </p:cNvSpPr>
          <p:nvPr userDrawn="1"/>
        </p:nvSpPr>
        <p:spPr bwMode="auto">
          <a:xfrm>
            <a:off x="4197042" y="2362200"/>
            <a:ext cx="3000375" cy="565150"/>
          </a:xfrm>
          <a:custGeom>
            <a:avLst/>
            <a:gdLst/>
            <a:ahLst/>
            <a:cxnLst>
              <a:cxn ang="0">
                <a:pos x="1756" y="356"/>
              </a:cxn>
              <a:cxn ang="0">
                <a:pos x="228" y="356"/>
              </a:cxn>
              <a:cxn ang="0">
                <a:pos x="0" y="0"/>
              </a:cxn>
              <a:cxn ang="0">
                <a:pos x="1761" y="0"/>
              </a:cxn>
              <a:cxn ang="0">
                <a:pos x="1890" y="185"/>
              </a:cxn>
              <a:cxn ang="0">
                <a:pos x="1756" y="356"/>
              </a:cxn>
            </a:cxnLst>
            <a:rect l="0" t="0" r="r" b="b"/>
            <a:pathLst>
              <a:path w="1890" h="356">
                <a:moveTo>
                  <a:pt x="1756" y="356"/>
                </a:moveTo>
                <a:lnTo>
                  <a:pt x="228" y="356"/>
                </a:lnTo>
                <a:lnTo>
                  <a:pt x="0" y="0"/>
                </a:lnTo>
                <a:lnTo>
                  <a:pt x="1761" y="0"/>
                </a:lnTo>
                <a:lnTo>
                  <a:pt x="1890" y="185"/>
                </a:lnTo>
                <a:lnTo>
                  <a:pt x="1756" y="356"/>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6"/>
          <p:cNvSpPr>
            <a:spLocks/>
          </p:cNvSpPr>
          <p:nvPr userDrawn="1"/>
        </p:nvSpPr>
        <p:spPr bwMode="auto">
          <a:xfrm>
            <a:off x="4558992" y="2927350"/>
            <a:ext cx="3003550" cy="560388"/>
          </a:xfrm>
          <a:custGeom>
            <a:avLst/>
            <a:gdLst/>
            <a:ahLst/>
            <a:cxnLst>
              <a:cxn ang="0">
                <a:pos x="1892" y="182"/>
              </a:cxn>
              <a:cxn ang="0">
                <a:pos x="1756" y="353"/>
              </a:cxn>
              <a:cxn ang="0">
                <a:pos x="228" y="353"/>
              </a:cxn>
              <a:cxn ang="0">
                <a:pos x="0" y="0"/>
              </a:cxn>
              <a:cxn ang="0">
                <a:pos x="1763" y="0"/>
              </a:cxn>
              <a:cxn ang="0">
                <a:pos x="1892" y="182"/>
              </a:cxn>
            </a:cxnLst>
            <a:rect l="0" t="0" r="r" b="b"/>
            <a:pathLst>
              <a:path w="1892" h="353">
                <a:moveTo>
                  <a:pt x="1892" y="182"/>
                </a:moveTo>
                <a:lnTo>
                  <a:pt x="1756" y="353"/>
                </a:lnTo>
                <a:lnTo>
                  <a:pt x="228" y="353"/>
                </a:lnTo>
                <a:lnTo>
                  <a:pt x="0" y="0"/>
                </a:lnTo>
                <a:lnTo>
                  <a:pt x="1763" y="0"/>
                </a:lnTo>
                <a:lnTo>
                  <a:pt x="1892" y="18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7"/>
          <p:cNvSpPr>
            <a:spLocks/>
          </p:cNvSpPr>
          <p:nvPr userDrawn="1"/>
        </p:nvSpPr>
        <p:spPr bwMode="auto">
          <a:xfrm>
            <a:off x="4924117" y="3487738"/>
            <a:ext cx="3000375" cy="565150"/>
          </a:xfrm>
          <a:custGeom>
            <a:avLst/>
            <a:gdLst/>
            <a:ahLst/>
            <a:cxnLst>
              <a:cxn ang="0">
                <a:pos x="1890" y="185"/>
              </a:cxn>
              <a:cxn ang="0">
                <a:pos x="1756" y="356"/>
              </a:cxn>
              <a:cxn ang="0">
                <a:pos x="228" y="356"/>
              </a:cxn>
              <a:cxn ang="0">
                <a:pos x="0" y="0"/>
              </a:cxn>
              <a:cxn ang="0">
                <a:pos x="1761" y="0"/>
              </a:cxn>
              <a:cxn ang="0">
                <a:pos x="1890" y="185"/>
              </a:cxn>
            </a:cxnLst>
            <a:rect l="0" t="0" r="r" b="b"/>
            <a:pathLst>
              <a:path w="1890" h="356">
                <a:moveTo>
                  <a:pt x="1890" y="185"/>
                </a:moveTo>
                <a:lnTo>
                  <a:pt x="1756" y="356"/>
                </a:lnTo>
                <a:lnTo>
                  <a:pt x="228" y="356"/>
                </a:lnTo>
                <a:lnTo>
                  <a:pt x="0" y="0"/>
                </a:lnTo>
                <a:lnTo>
                  <a:pt x="1761" y="0"/>
                </a:lnTo>
                <a:lnTo>
                  <a:pt x="1890" y="185"/>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p:cNvSpPr>
          <p:nvPr userDrawn="1"/>
        </p:nvSpPr>
        <p:spPr bwMode="auto">
          <a:xfrm>
            <a:off x="5286067" y="4052888"/>
            <a:ext cx="3003550" cy="560388"/>
          </a:xfrm>
          <a:custGeom>
            <a:avLst/>
            <a:gdLst/>
            <a:ahLst/>
            <a:cxnLst>
              <a:cxn ang="0">
                <a:pos x="1756" y="353"/>
              </a:cxn>
              <a:cxn ang="0">
                <a:pos x="228" y="353"/>
              </a:cxn>
              <a:cxn ang="0">
                <a:pos x="0" y="0"/>
              </a:cxn>
              <a:cxn ang="0">
                <a:pos x="1761" y="0"/>
              </a:cxn>
              <a:cxn ang="0">
                <a:pos x="1892" y="184"/>
              </a:cxn>
              <a:cxn ang="0">
                <a:pos x="1756" y="353"/>
              </a:cxn>
            </a:cxnLst>
            <a:rect l="0" t="0" r="r" b="b"/>
            <a:pathLst>
              <a:path w="1892" h="353">
                <a:moveTo>
                  <a:pt x="1756" y="353"/>
                </a:moveTo>
                <a:lnTo>
                  <a:pt x="228" y="353"/>
                </a:lnTo>
                <a:lnTo>
                  <a:pt x="0" y="0"/>
                </a:lnTo>
                <a:lnTo>
                  <a:pt x="1761" y="0"/>
                </a:lnTo>
                <a:lnTo>
                  <a:pt x="1892" y="184"/>
                </a:lnTo>
                <a:lnTo>
                  <a:pt x="1756" y="353"/>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0" name="Group 56"/>
          <p:cNvGrpSpPr/>
          <p:nvPr userDrawn="1"/>
        </p:nvGrpSpPr>
        <p:grpSpPr>
          <a:xfrm>
            <a:off x="2596842" y="3776663"/>
            <a:ext cx="2951163" cy="1433513"/>
            <a:chOff x="1727200" y="2895601"/>
            <a:chExt cx="2951163" cy="1433513"/>
          </a:xfrm>
        </p:grpSpPr>
        <p:sp>
          <p:nvSpPr>
            <p:cNvPr id="11" name="Freeform 9"/>
            <p:cNvSpPr>
              <a:spLocks/>
            </p:cNvSpPr>
            <p:nvPr/>
          </p:nvSpPr>
          <p:spPr bwMode="auto">
            <a:xfrm>
              <a:off x="2047875" y="2895601"/>
              <a:ext cx="2333625" cy="858838"/>
            </a:xfrm>
            <a:custGeom>
              <a:avLst/>
              <a:gdLst/>
              <a:ahLst/>
              <a:cxnLst>
                <a:cxn ang="0">
                  <a:pos x="782" y="0"/>
                </a:cxn>
                <a:cxn ang="0">
                  <a:pos x="784" y="0"/>
                </a:cxn>
                <a:cxn ang="0">
                  <a:pos x="787" y="3"/>
                </a:cxn>
                <a:cxn ang="0">
                  <a:pos x="1470" y="255"/>
                </a:cxn>
                <a:cxn ang="0">
                  <a:pos x="811" y="541"/>
                </a:cxn>
                <a:cxn ang="0">
                  <a:pos x="0" y="268"/>
                </a:cxn>
                <a:cxn ang="0">
                  <a:pos x="4" y="262"/>
                </a:cxn>
                <a:cxn ang="0">
                  <a:pos x="782" y="0"/>
                </a:cxn>
              </a:cxnLst>
              <a:rect l="0" t="0" r="r" b="b"/>
              <a:pathLst>
                <a:path w="1470" h="541">
                  <a:moveTo>
                    <a:pt x="782" y="0"/>
                  </a:moveTo>
                  <a:lnTo>
                    <a:pt x="784" y="0"/>
                  </a:lnTo>
                  <a:lnTo>
                    <a:pt x="787" y="3"/>
                  </a:lnTo>
                  <a:lnTo>
                    <a:pt x="1470" y="255"/>
                  </a:lnTo>
                  <a:lnTo>
                    <a:pt x="811" y="541"/>
                  </a:lnTo>
                  <a:lnTo>
                    <a:pt x="0" y="268"/>
                  </a:lnTo>
                  <a:lnTo>
                    <a:pt x="4" y="262"/>
                  </a:lnTo>
                  <a:lnTo>
                    <a:pt x="782" y="0"/>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p:nvSpPr>
          <p:spPr bwMode="auto">
            <a:xfrm>
              <a:off x="3335338" y="3300413"/>
              <a:ext cx="1343025" cy="1028700"/>
            </a:xfrm>
            <a:custGeom>
              <a:avLst/>
              <a:gdLst/>
              <a:ahLst/>
              <a:cxnLst>
                <a:cxn ang="0">
                  <a:pos x="662" y="0"/>
                </a:cxn>
                <a:cxn ang="0">
                  <a:pos x="846" y="290"/>
                </a:cxn>
                <a:cxn ang="0">
                  <a:pos x="17" y="648"/>
                </a:cxn>
                <a:cxn ang="0">
                  <a:pos x="0" y="286"/>
                </a:cxn>
                <a:cxn ang="0">
                  <a:pos x="659" y="0"/>
                </a:cxn>
                <a:cxn ang="0">
                  <a:pos x="662" y="0"/>
                </a:cxn>
              </a:cxnLst>
              <a:rect l="0" t="0" r="r" b="b"/>
              <a:pathLst>
                <a:path w="846" h="648">
                  <a:moveTo>
                    <a:pt x="662" y="0"/>
                  </a:moveTo>
                  <a:lnTo>
                    <a:pt x="846" y="290"/>
                  </a:lnTo>
                  <a:lnTo>
                    <a:pt x="17" y="648"/>
                  </a:lnTo>
                  <a:lnTo>
                    <a:pt x="0" y="286"/>
                  </a:lnTo>
                  <a:lnTo>
                    <a:pt x="659" y="0"/>
                  </a:lnTo>
                  <a:lnTo>
                    <a:pt x="662"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p:cNvSpPr>
            <p:nvPr/>
          </p:nvSpPr>
          <p:spPr bwMode="auto">
            <a:xfrm>
              <a:off x="1727200" y="3321051"/>
              <a:ext cx="1635125" cy="1008063"/>
            </a:xfrm>
            <a:custGeom>
              <a:avLst/>
              <a:gdLst/>
              <a:ahLst/>
              <a:cxnLst>
                <a:cxn ang="0">
                  <a:pos x="1030" y="635"/>
                </a:cxn>
                <a:cxn ang="0">
                  <a:pos x="0" y="305"/>
                </a:cxn>
                <a:cxn ang="0">
                  <a:pos x="202" y="0"/>
                </a:cxn>
                <a:cxn ang="0">
                  <a:pos x="1013" y="273"/>
                </a:cxn>
                <a:cxn ang="0">
                  <a:pos x="1030" y="635"/>
                </a:cxn>
              </a:cxnLst>
              <a:rect l="0" t="0" r="r" b="b"/>
              <a:pathLst>
                <a:path w="1030" h="635">
                  <a:moveTo>
                    <a:pt x="1030" y="635"/>
                  </a:moveTo>
                  <a:lnTo>
                    <a:pt x="0" y="305"/>
                  </a:lnTo>
                  <a:lnTo>
                    <a:pt x="202" y="0"/>
                  </a:lnTo>
                  <a:lnTo>
                    <a:pt x="1013" y="273"/>
                  </a:lnTo>
                  <a:lnTo>
                    <a:pt x="1030" y="635"/>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60"/>
          <p:cNvGrpSpPr/>
          <p:nvPr userDrawn="1"/>
        </p:nvGrpSpPr>
        <p:grpSpPr>
          <a:xfrm>
            <a:off x="2982605" y="3268663"/>
            <a:ext cx="2203450" cy="1227138"/>
            <a:chOff x="2112963" y="2387601"/>
            <a:chExt cx="2203450" cy="1227138"/>
          </a:xfrm>
        </p:grpSpPr>
        <p:sp>
          <p:nvSpPr>
            <p:cNvPr id="15" name="Freeform 12"/>
            <p:cNvSpPr>
              <a:spLocks noEditPoints="1"/>
            </p:cNvSpPr>
            <p:nvPr/>
          </p:nvSpPr>
          <p:spPr bwMode="auto">
            <a:xfrm>
              <a:off x="2416175" y="2387601"/>
              <a:ext cx="1597025" cy="658813"/>
            </a:xfrm>
            <a:custGeom>
              <a:avLst/>
              <a:gdLst/>
              <a:ahLst/>
              <a:cxnLst>
                <a:cxn ang="0">
                  <a:pos x="535" y="0"/>
                </a:cxn>
                <a:cxn ang="0">
                  <a:pos x="1006" y="215"/>
                </a:cxn>
                <a:cxn ang="0">
                  <a:pos x="557" y="415"/>
                </a:cxn>
                <a:cxn ang="0">
                  <a:pos x="0" y="224"/>
                </a:cxn>
                <a:cxn ang="0">
                  <a:pos x="535" y="0"/>
                </a:cxn>
                <a:cxn ang="0">
                  <a:pos x="552" y="320"/>
                </a:cxn>
                <a:cxn ang="0">
                  <a:pos x="550" y="320"/>
                </a:cxn>
                <a:cxn ang="0">
                  <a:pos x="552" y="320"/>
                </a:cxn>
                <a:cxn ang="0">
                  <a:pos x="555" y="323"/>
                </a:cxn>
                <a:cxn ang="0">
                  <a:pos x="552" y="320"/>
                </a:cxn>
              </a:cxnLst>
              <a:rect l="0" t="0" r="r" b="b"/>
              <a:pathLst>
                <a:path w="1006" h="415">
                  <a:moveTo>
                    <a:pt x="535" y="0"/>
                  </a:moveTo>
                  <a:lnTo>
                    <a:pt x="1006" y="215"/>
                  </a:lnTo>
                  <a:lnTo>
                    <a:pt x="557" y="415"/>
                  </a:lnTo>
                  <a:lnTo>
                    <a:pt x="0" y="224"/>
                  </a:lnTo>
                  <a:lnTo>
                    <a:pt x="535" y="0"/>
                  </a:lnTo>
                  <a:close/>
                  <a:moveTo>
                    <a:pt x="552" y="320"/>
                  </a:moveTo>
                  <a:lnTo>
                    <a:pt x="550" y="320"/>
                  </a:lnTo>
                  <a:lnTo>
                    <a:pt x="552" y="320"/>
                  </a:lnTo>
                  <a:lnTo>
                    <a:pt x="555" y="323"/>
                  </a:lnTo>
                  <a:lnTo>
                    <a:pt x="552" y="320"/>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3"/>
            <p:cNvSpPr>
              <a:spLocks/>
            </p:cNvSpPr>
            <p:nvPr/>
          </p:nvSpPr>
          <p:spPr bwMode="auto">
            <a:xfrm>
              <a:off x="3300413" y="2728913"/>
              <a:ext cx="1016000" cy="885825"/>
            </a:xfrm>
            <a:custGeom>
              <a:avLst/>
              <a:gdLst/>
              <a:ahLst/>
              <a:cxnLst>
                <a:cxn ang="0">
                  <a:pos x="449" y="0"/>
                </a:cxn>
                <a:cxn ang="0">
                  <a:pos x="454" y="2"/>
                </a:cxn>
                <a:cxn ang="0">
                  <a:pos x="640" y="292"/>
                </a:cxn>
                <a:cxn ang="0">
                  <a:pos x="17" y="558"/>
                </a:cxn>
                <a:cxn ang="0">
                  <a:pos x="0" y="200"/>
                </a:cxn>
                <a:cxn ang="0">
                  <a:pos x="449" y="0"/>
                </a:cxn>
              </a:cxnLst>
              <a:rect l="0" t="0" r="r" b="b"/>
              <a:pathLst>
                <a:path w="640" h="558">
                  <a:moveTo>
                    <a:pt x="449" y="0"/>
                  </a:moveTo>
                  <a:lnTo>
                    <a:pt x="454" y="2"/>
                  </a:lnTo>
                  <a:lnTo>
                    <a:pt x="640" y="292"/>
                  </a:lnTo>
                  <a:lnTo>
                    <a:pt x="17" y="558"/>
                  </a:lnTo>
                  <a:lnTo>
                    <a:pt x="0" y="200"/>
                  </a:lnTo>
                  <a:lnTo>
                    <a:pt x="449"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4"/>
            <p:cNvSpPr>
              <a:spLocks/>
            </p:cNvSpPr>
            <p:nvPr/>
          </p:nvSpPr>
          <p:spPr bwMode="auto">
            <a:xfrm>
              <a:off x="2112963" y="2743201"/>
              <a:ext cx="1214438" cy="871538"/>
            </a:xfrm>
            <a:custGeom>
              <a:avLst/>
              <a:gdLst/>
              <a:ahLst/>
              <a:cxnLst>
                <a:cxn ang="0">
                  <a:pos x="0" y="296"/>
                </a:cxn>
                <a:cxn ang="0">
                  <a:pos x="191" y="0"/>
                </a:cxn>
                <a:cxn ang="0">
                  <a:pos x="748" y="191"/>
                </a:cxn>
                <a:cxn ang="0">
                  <a:pos x="765" y="549"/>
                </a:cxn>
                <a:cxn ang="0">
                  <a:pos x="0" y="296"/>
                </a:cxn>
              </a:cxnLst>
              <a:rect l="0" t="0" r="r" b="b"/>
              <a:pathLst>
                <a:path w="765" h="549">
                  <a:moveTo>
                    <a:pt x="0" y="296"/>
                  </a:moveTo>
                  <a:lnTo>
                    <a:pt x="191" y="0"/>
                  </a:lnTo>
                  <a:lnTo>
                    <a:pt x="748" y="191"/>
                  </a:lnTo>
                  <a:lnTo>
                    <a:pt x="765" y="549"/>
                  </a:lnTo>
                  <a:lnTo>
                    <a:pt x="0" y="296"/>
                  </a:lnTo>
                  <a:close/>
                </a:path>
              </a:pathLst>
            </a:custGeom>
            <a:solidFill>
              <a:schemeClr val="accent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64"/>
          <p:cNvGrpSpPr/>
          <p:nvPr userDrawn="1"/>
        </p:nvGrpSpPr>
        <p:grpSpPr>
          <a:xfrm>
            <a:off x="3355667" y="2828925"/>
            <a:ext cx="1457326" cy="947738"/>
            <a:chOff x="2486025" y="1947863"/>
            <a:chExt cx="1457326" cy="947738"/>
          </a:xfrm>
        </p:grpSpPr>
        <p:sp>
          <p:nvSpPr>
            <p:cNvPr id="19" name="Freeform 15"/>
            <p:cNvSpPr>
              <a:spLocks/>
            </p:cNvSpPr>
            <p:nvPr/>
          </p:nvSpPr>
          <p:spPr bwMode="auto">
            <a:xfrm>
              <a:off x="2789238" y="1947863"/>
              <a:ext cx="858838" cy="366713"/>
            </a:xfrm>
            <a:custGeom>
              <a:avLst/>
              <a:gdLst/>
              <a:ahLst/>
              <a:cxnLst>
                <a:cxn ang="0">
                  <a:pos x="287" y="0"/>
                </a:cxn>
                <a:cxn ang="0">
                  <a:pos x="541" y="125"/>
                </a:cxn>
                <a:cxn ang="0">
                  <a:pos x="298" y="231"/>
                </a:cxn>
                <a:cxn ang="0">
                  <a:pos x="0" y="134"/>
                </a:cxn>
                <a:cxn ang="0">
                  <a:pos x="287" y="0"/>
                </a:cxn>
              </a:cxnLst>
              <a:rect l="0" t="0" r="r" b="b"/>
              <a:pathLst>
                <a:path w="541" h="231">
                  <a:moveTo>
                    <a:pt x="287" y="0"/>
                  </a:moveTo>
                  <a:lnTo>
                    <a:pt x="541" y="125"/>
                  </a:lnTo>
                  <a:lnTo>
                    <a:pt x="298" y="231"/>
                  </a:lnTo>
                  <a:lnTo>
                    <a:pt x="0" y="134"/>
                  </a:lnTo>
                  <a:lnTo>
                    <a:pt x="287" y="0"/>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p:nvSpPr>
          <p:spPr bwMode="auto">
            <a:xfrm>
              <a:off x="3262313" y="2146301"/>
              <a:ext cx="681038" cy="749300"/>
            </a:xfrm>
            <a:custGeom>
              <a:avLst/>
              <a:gdLst/>
              <a:ahLst/>
              <a:cxnLst>
                <a:cxn ang="0">
                  <a:pos x="19" y="472"/>
                </a:cxn>
                <a:cxn ang="0">
                  <a:pos x="0" y="106"/>
                </a:cxn>
                <a:cxn ang="0">
                  <a:pos x="243" y="0"/>
                </a:cxn>
                <a:cxn ang="0">
                  <a:pos x="429" y="295"/>
                </a:cxn>
                <a:cxn ang="0">
                  <a:pos x="19" y="472"/>
                </a:cxn>
              </a:cxnLst>
              <a:rect l="0" t="0" r="r" b="b"/>
              <a:pathLst>
                <a:path w="429" h="472">
                  <a:moveTo>
                    <a:pt x="19" y="472"/>
                  </a:moveTo>
                  <a:lnTo>
                    <a:pt x="0" y="106"/>
                  </a:lnTo>
                  <a:lnTo>
                    <a:pt x="243" y="0"/>
                  </a:lnTo>
                  <a:lnTo>
                    <a:pt x="429" y="295"/>
                  </a:lnTo>
                  <a:lnTo>
                    <a:pt x="19" y="47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p:nvSpPr>
          <p:spPr bwMode="auto">
            <a:xfrm>
              <a:off x="2486025" y="2160588"/>
              <a:ext cx="806450" cy="735013"/>
            </a:xfrm>
            <a:custGeom>
              <a:avLst/>
              <a:gdLst/>
              <a:ahLst/>
              <a:cxnLst>
                <a:cxn ang="0">
                  <a:pos x="191" y="0"/>
                </a:cxn>
                <a:cxn ang="0">
                  <a:pos x="489" y="97"/>
                </a:cxn>
                <a:cxn ang="0">
                  <a:pos x="508" y="463"/>
                </a:cxn>
                <a:cxn ang="0">
                  <a:pos x="506" y="463"/>
                </a:cxn>
                <a:cxn ang="0">
                  <a:pos x="0" y="297"/>
                </a:cxn>
                <a:cxn ang="0">
                  <a:pos x="191" y="0"/>
                </a:cxn>
                <a:cxn ang="0">
                  <a:pos x="191" y="0"/>
                </a:cxn>
              </a:cxnLst>
              <a:rect l="0" t="0" r="r" b="b"/>
              <a:pathLst>
                <a:path w="508" h="463">
                  <a:moveTo>
                    <a:pt x="191" y="0"/>
                  </a:moveTo>
                  <a:lnTo>
                    <a:pt x="489" y="97"/>
                  </a:lnTo>
                  <a:lnTo>
                    <a:pt x="508" y="463"/>
                  </a:lnTo>
                  <a:lnTo>
                    <a:pt x="506" y="463"/>
                  </a:lnTo>
                  <a:lnTo>
                    <a:pt x="0" y="297"/>
                  </a:lnTo>
                  <a:lnTo>
                    <a:pt x="191" y="0"/>
                  </a:lnTo>
                  <a:lnTo>
                    <a:pt x="191" y="0"/>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68"/>
          <p:cNvGrpSpPr/>
          <p:nvPr userDrawn="1"/>
        </p:nvGrpSpPr>
        <p:grpSpPr>
          <a:xfrm>
            <a:off x="3731905" y="2362200"/>
            <a:ext cx="712787" cy="687388"/>
            <a:chOff x="2862263" y="1481138"/>
            <a:chExt cx="712787" cy="687388"/>
          </a:xfrm>
        </p:grpSpPr>
        <p:sp>
          <p:nvSpPr>
            <p:cNvPr id="23" name="Freeform 18"/>
            <p:cNvSpPr>
              <a:spLocks/>
            </p:cNvSpPr>
            <p:nvPr/>
          </p:nvSpPr>
          <p:spPr bwMode="auto">
            <a:xfrm>
              <a:off x="3219450" y="1481138"/>
              <a:ext cx="355600" cy="687388"/>
            </a:xfrm>
            <a:custGeom>
              <a:avLst/>
              <a:gdLst/>
              <a:ahLst/>
              <a:cxnLst>
                <a:cxn ang="0">
                  <a:pos x="224" y="347"/>
                </a:cxn>
                <a:cxn ang="0">
                  <a:pos x="22" y="433"/>
                </a:cxn>
                <a:cxn ang="0">
                  <a:pos x="0" y="0"/>
                </a:cxn>
                <a:cxn ang="0">
                  <a:pos x="224" y="347"/>
                </a:cxn>
              </a:cxnLst>
              <a:rect l="0" t="0" r="r" b="b"/>
              <a:pathLst>
                <a:path w="224" h="433">
                  <a:moveTo>
                    <a:pt x="224" y="347"/>
                  </a:moveTo>
                  <a:lnTo>
                    <a:pt x="22" y="433"/>
                  </a:lnTo>
                  <a:lnTo>
                    <a:pt x="0" y="0"/>
                  </a:lnTo>
                  <a:lnTo>
                    <a:pt x="224" y="34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19"/>
            <p:cNvSpPr>
              <a:spLocks/>
            </p:cNvSpPr>
            <p:nvPr/>
          </p:nvSpPr>
          <p:spPr bwMode="auto">
            <a:xfrm>
              <a:off x="2862263" y="1481138"/>
              <a:ext cx="392113" cy="687388"/>
            </a:xfrm>
            <a:custGeom>
              <a:avLst/>
              <a:gdLst/>
              <a:ahLst/>
              <a:cxnLst>
                <a:cxn ang="0">
                  <a:pos x="247" y="433"/>
                </a:cxn>
                <a:cxn ang="0">
                  <a:pos x="0" y="354"/>
                </a:cxn>
                <a:cxn ang="0">
                  <a:pos x="225" y="0"/>
                </a:cxn>
                <a:cxn ang="0">
                  <a:pos x="247" y="433"/>
                </a:cxn>
              </a:cxnLst>
              <a:rect l="0" t="0" r="r" b="b"/>
              <a:pathLst>
                <a:path w="247" h="433">
                  <a:moveTo>
                    <a:pt x="247" y="433"/>
                  </a:moveTo>
                  <a:lnTo>
                    <a:pt x="0" y="354"/>
                  </a:lnTo>
                  <a:lnTo>
                    <a:pt x="225" y="0"/>
                  </a:lnTo>
                  <a:lnTo>
                    <a:pt x="247" y="433"/>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33" name="Straight Connector 79"/>
          <p:cNvCxnSpPr/>
          <p:nvPr userDrawn="1"/>
        </p:nvCxnSpPr>
        <p:spPr>
          <a:xfrm flipH="1">
            <a:off x="1736080" y="2703921"/>
            <a:ext cx="1922801" cy="0"/>
          </a:xfrm>
          <a:prstGeom prst="line">
            <a:avLst/>
          </a:prstGeom>
          <a:ln w="19050">
            <a:solidFill>
              <a:schemeClr val="accent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84"/>
          <p:cNvCxnSpPr/>
          <p:nvPr userDrawn="1"/>
        </p:nvCxnSpPr>
        <p:spPr>
          <a:xfrm flipH="1">
            <a:off x="1736081" y="3268663"/>
            <a:ext cx="1619586" cy="0"/>
          </a:xfrm>
          <a:prstGeom prst="line">
            <a:avLst/>
          </a:prstGeom>
          <a:ln w="19050">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85"/>
          <p:cNvCxnSpPr/>
          <p:nvPr userDrawn="1"/>
        </p:nvCxnSpPr>
        <p:spPr>
          <a:xfrm flipH="1">
            <a:off x="1736081" y="3876173"/>
            <a:ext cx="1246524" cy="0"/>
          </a:xfrm>
          <a:prstGeom prst="line">
            <a:avLst/>
          </a:prstGeom>
          <a:ln w="19050">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86"/>
          <p:cNvCxnSpPr/>
          <p:nvPr userDrawn="1"/>
        </p:nvCxnSpPr>
        <p:spPr>
          <a:xfrm flipH="1">
            <a:off x="1736081" y="4495801"/>
            <a:ext cx="860761" cy="0"/>
          </a:xfrm>
          <a:prstGeom prst="line">
            <a:avLst/>
          </a:prstGeom>
          <a:ln w="1905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1" name="Espace réservé du texte 8"/>
          <p:cNvSpPr>
            <a:spLocks noGrp="1"/>
          </p:cNvSpPr>
          <p:nvPr>
            <p:ph type="body" sz="quarter" idx="103" hasCustomPrompt="1"/>
          </p:nvPr>
        </p:nvSpPr>
        <p:spPr bwMode="gray">
          <a:xfrm>
            <a:off x="1087926" y="2492896"/>
            <a:ext cx="459738" cy="342041"/>
          </a:xfrm>
          <a:prstGeom prst="rect">
            <a:avLst/>
          </a:prstGeom>
        </p:spPr>
        <p:txBody>
          <a:bodyPr/>
          <a:lstStyle>
            <a:lvl1pPr marL="0" indent="0" algn="l">
              <a:spcBef>
                <a:spcPts val="800"/>
              </a:spcBef>
              <a:buFont typeface="Arial" panose="020B0604020202020204" pitchFamily="34" charset="0"/>
              <a:buNone/>
              <a:defRPr sz="2400" b="1" baseline="0">
                <a:solidFill>
                  <a:schemeClr val="accent4"/>
                </a:solidFill>
              </a:defRPr>
            </a:lvl1pPr>
            <a:lvl2pPr marL="0" indent="0">
              <a:spcBef>
                <a:spcPts val="800"/>
              </a:spcBef>
              <a:buFont typeface="Arial" panose="020B0604020202020204" pitchFamily="34" charset="0"/>
              <a:buNone/>
              <a:defRPr sz="14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dirty="0"/>
              <a:t>…%</a:t>
            </a:r>
          </a:p>
        </p:txBody>
      </p:sp>
      <p:sp>
        <p:nvSpPr>
          <p:cNvPr id="42" name="Espace réservé du texte 8"/>
          <p:cNvSpPr>
            <a:spLocks noGrp="1"/>
          </p:cNvSpPr>
          <p:nvPr>
            <p:ph type="body" sz="quarter" idx="104" hasCustomPrompt="1"/>
          </p:nvPr>
        </p:nvSpPr>
        <p:spPr bwMode="gray">
          <a:xfrm>
            <a:off x="1087926" y="3014951"/>
            <a:ext cx="459738" cy="342041"/>
          </a:xfrm>
          <a:prstGeom prst="rect">
            <a:avLst/>
          </a:prstGeom>
        </p:spPr>
        <p:txBody>
          <a:bodyPr/>
          <a:lstStyle>
            <a:lvl1pPr marL="0" indent="0" algn="l">
              <a:spcBef>
                <a:spcPts val="800"/>
              </a:spcBef>
              <a:buFont typeface="Arial" panose="020B0604020202020204" pitchFamily="34" charset="0"/>
              <a:buNone/>
              <a:defRPr sz="2400" b="1" baseline="0">
                <a:solidFill>
                  <a:schemeClr val="accent3"/>
                </a:solidFill>
              </a:defRPr>
            </a:lvl1pPr>
            <a:lvl2pPr marL="0" indent="0">
              <a:spcBef>
                <a:spcPts val="800"/>
              </a:spcBef>
              <a:buFont typeface="Arial" panose="020B0604020202020204" pitchFamily="34" charset="0"/>
              <a:buNone/>
              <a:defRPr sz="14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dirty="0"/>
              <a:t>…%</a:t>
            </a:r>
          </a:p>
        </p:txBody>
      </p:sp>
      <p:sp>
        <p:nvSpPr>
          <p:cNvPr id="43" name="Espace réservé du texte 8"/>
          <p:cNvSpPr>
            <a:spLocks noGrp="1"/>
          </p:cNvSpPr>
          <p:nvPr>
            <p:ph type="body" sz="quarter" idx="105" hasCustomPrompt="1"/>
          </p:nvPr>
        </p:nvSpPr>
        <p:spPr bwMode="gray">
          <a:xfrm>
            <a:off x="1087926" y="3591015"/>
            <a:ext cx="459738" cy="342041"/>
          </a:xfrm>
          <a:prstGeom prst="rect">
            <a:avLst/>
          </a:prstGeom>
        </p:spPr>
        <p:txBody>
          <a:bodyPr/>
          <a:lstStyle>
            <a:lvl1pPr marL="0" indent="0" algn="l">
              <a:spcBef>
                <a:spcPts val="800"/>
              </a:spcBef>
              <a:buFont typeface="Arial" panose="020B0604020202020204" pitchFamily="34" charset="0"/>
              <a:buNone/>
              <a:defRPr sz="2400" b="1" baseline="0">
                <a:solidFill>
                  <a:schemeClr val="accent2"/>
                </a:solidFill>
              </a:defRPr>
            </a:lvl1pPr>
            <a:lvl2pPr marL="0" indent="0">
              <a:spcBef>
                <a:spcPts val="800"/>
              </a:spcBef>
              <a:buFont typeface="Arial" panose="020B0604020202020204" pitchFamily="34" charset="0"/>
              <a:buNone/>
              <a:defRPr sz="14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dirty="0"/>
              <a:t>…%</a:t>
            </a:r>
          </a:p>
        </p:txBody>
      </p:sp>
      <p:sp>
        <p:nvSpPr>
          <p:cNvPr id="44" name="Espace réservé du texte 8"/>
          <p:cNvSpPr>
            <a:spLocks noGrp="1"/>
          </p:cNvSpPr>
          <p:nvPr>
            <p:ph type="body" sz="quarter" idx="106" hasCustomPrompt="1"/>
          </p:nvPr>
        </p:nvSpPr>
        <p:spPr bwMode="gray">
          <a:xfrm>
            <a:off x="1087926" y="4239087"/>
            <a:ext cx="459738" cy="342041"/>
          </a:xfrm>
          <a:prstGeom prst="rect">
            <a:avLst/>
          </a:prstGeom>
        </p:spPr>
        <p:txBody>
          <a:bodyPr/>
          <a:lstStyle>
            <a:lvl1pPr marL="0" indent="0" algn="l">
              <a:spcBef>
                <a:spcPts val="800"/>
              </a:spcBef>
              <a:buFont typeface="Arial" panose="020B0604020202020204" pitchFamily="34" charset="0"/>
              <a:buNone/>
              <a:defRPr sz="2400" b="1" baseline="0">
                <a:solidFill>
                  <a:schemeClr val="accent1"/>
                </a:solidFill>
              </a:defRPr>
            </a:lvl1pPr>
            <a:lvl2pPr marL="0" indent="0">
              <a:spcBef>
                <a:spcPts val="800"/>
              </a:spcBef>
              <a:buFont typeface="Arial" panose="020B0604020202020204" pitchFamily="34" charset="0"/>
              <a:buNone/>
              <a:defRPr sz="14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dirty="0"/>
              <a:t>…%</a:t>
            </a:r>
          </a:p>
        </p:txBody>
      </p:sp>
      <p:sp>
        <p:nvSpPr>
          <p:cNvPr id="45" name="Espace réservé du texte 8"/>
          <p:cNvSpPr>
            <a:spLocks noGrp="1"/>
          </p:cNvSpPr>
          <p:nvPr>
            <p:ph type="body" sz="quarter" idx="97" hasCustomPrompt="1"/>
          </p:nvPr>
        </p:nvSpPr>
        <p:spPr bwMode="gray">
          <a:xfrm>
            <a:off x="4956492" y="2398526"/>
            <a:ext cx="2045042" cy="239899"/>
          </a:xfrm>
          <a:prstGeom prst="rect">
            <a:avLst/>
          </a:prstGeom>
        </p:spPr>
        <p:txBody>
          <a:bodyPr/>
          <a:lstStyle>
            <a:lvl1pPr marL="0" indent="0" algn="l">
              <a:spcBef>
                <a:spcPts val="800"/>
              </a:spcBef>
              <a:buFont typeface="Arial" panose="020B0604020202020204" pitchFamily="34" charset="0"/>
              <a:buNone/>
              <a:defRPr sz="1400" b="1" baseline="0">
                <a:solidFill>
                  <a:schemeClr val="bg1"/>
                </a:solidFill>
              </a:defRPr>
            </a:lvl1pPr>
            <a:lvl2pPr marL="0" indent="0">
              <a:spcBef>
                <a:spcPts val="800"/>
              </a:spcBef>
              <a:buFont typeface="Arial" panose="020B0604020202020204" pitchFamily="34" charset="0"/>
              <a:buNone/>
              <a:defRPr sz="14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dirty="0"/>
              <a:t>Mot-clé</a:t>
            </a:r>
          </a:p>
        </p:txBody>
      </p:sp>
      <p:sp>
        <p:nvSpPr>
          <p:cNvPr id="46" name="Espace réservé du texte 8"/>
          <p:cNvSpPr>
            <a:spLocks noGrp="1"/>
          </p:cNvSpPr>
          <p:nvPr>
            <p:ph type="body" sz="quarter" idx="107" hasCustomPrompt="1"/>
          </p:nvPr>
        </p:nvSpPr>
        <p:spPr bwMode="gray">
          <a:xfrm>
            <a:off x="4975230" y="2685045"/>
            <a:ext cx="2045042" cy="239899"/>
          </a:xfrm>
          <a:prstGeom prst="rect">
            <a:avLst/>
          </a:prstGeom>
        </p:spPr>
        <p:txBody>
          <a:bodyPr/>
          <a:lstStyle>
            <a:lvl1pPr marL="0" indent="0" algn="l">
              <a:spcBef>
                <a:spcPts val="800"/>
              </a:spcBef>
              <a:buFont typeface="Arial" panose="020B0604020202020204" pitchFamily="34" charset="0"/>
              <a:buNone/>
              <a:defRPr sz="1400" b="0" baseline="0">
                <a:solidFill>
                  <a:schemeClr val="bg1"/>
                </a:solidFill>
              </a:defRPr>
            </a:lvl1pPr>
            <a:lvl2pPr marL="0" indent="0">
              <a:spcBef>
                <a:spcPts val="800"/>
              </a:spcBef>
              <a:buFont typeface="Arial" panose="020B0604020202020204" pitchFamily="34" charset="0"/>
              <a:buNone/>
              <a:defRPr sz="14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dirty="0"/>
              <a:t>Ajouter une description</a:t>
            </a:r>
          </a:p>
        </p:txBody>
      </p:sp>
      <p:sp>
        <p:nvSpPr>
          <p:cNvPr id="47" name="Espace réservé du texte 8"/>
          <p:cNvSpPr>
            <a:spLocks noGrp="1"/>
          </p:cNvSpPr>
          <p:nvPr>
            <p:ph type="body" sz="quarter" idx="108" hasCustomPrompt="1"/>
          </p:nvPr>
        </p:nvSpPr>
        <p:spPr bwMode="gray">
          <a:xfrm>
            <a:off x="5316532" y="2974590"/>
            <a:ext cx="2045042" cy="239899"/>
          </a:xfrm>
          <a:prstGeom prst="rect">
            <a:avLst/>
          </a:prstGeom>
        </p:spPr>
        <p:txBody>
          <a:bodyPr/>
          <a:lstStyle>
            <a:lvl1pPr marL="0" indent="0" algn="l">
              <a:spcBef>
                <a:spcPts val="800"/>
              </a:spcBef>
              <a:buFont typeface="Arial" panose="020B0604020202020204" pitchFamily="34" charset="0"/>
              <a:buNone/>
              <a:defRPr sz="1400" b="1" baseline="0">
                <a:solidFill>
                  <a:schemeClr val="bg1"/>
                </a:solidFill>
              </a:defRPr>
            </a:lvl1pPr>
            <a:lvl2pPr marL="0" indent="0">
              <a:spcBef>
                <a:spcPts val="800"/>
              </a:spcBef>
              <a:buFont typeface="Arial" panose="020B0604020202020204" pitchFamily="34" charset="0"/>
              <a:buNone/>
              <a:defRPr sz="14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dirty="0"/>
              <a:t>Mot-clé</a:t>
            </a:r>
          </a:p>
        </p:txBody>
      </p:sp>
      <p:sp>
        <p:nvSpPr>
          <p:cNvPr id="48" name="Espace réservé du texte 8"/>
          <p:cNvSpPr>
            <a:spLocks noGrp="1"/>
          </p:cNvSpPr>
          <p:nvPr>
            <p:ph type="body" sz="quarter" idx="109" hasCustomPrompt="1"/>
          </p:nvPr>
        </p:nvSpPr>
        <p:spPr bwMode="gray">
          <a:xfrm>
            <a:off x="5335270" y="3261109"/>
            <a:ext cx="2045042" cy="239899"/>
          </a:xfrm>
          <a:prstGeom prst="rect">
            <a:avLst/>
          </a:prstGeom>
        </p:spPr>
        <p:txBody>
          <a:bodyPr/>
          <a:lstStyle>
            <a:lvl1pPr marL="0" indent="0" algn="l">
              <a:spcBef>
                <a:spcPts val="800"/>
              </a:spcBef>
              <a:buFont typeface="Arial" panose="020B0604020202020204" pitchFamily="34" charset="0"/>
              <a:buNone/>
              <a:defRPr sz="1400" b="0" baseline="0">
                <a:solidFill>
                  <a:schemeClr val="bg1"/>
                </a:solidFill>
              </a:defRPr>
            </a:lvl1pPr>
            <a:lvl2pPr marL="0" indent="0">
              <a:spcBef>
                <a:spcPts val="800"/>
              </a:spcBef>
              <a:buFont typeface="Arial" panose="020B0604020202020204" pitchFamily="34" charset="0"/>
              <a:buNone/>
              <a:defRPr sz="14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dirty="0"/>
              <a:t>Ajouter une description</a:t>
            </a:r>
          </a:p>
        </p:txBody>
      </p:sp>
      <p:sp>
        <p:nvSpPr>
          <p:cNvPr id="49" name="Espace réservé du texte 8"/>
          <p:cNvSpPr>
            <a:spLocks noGrp="1"/>
          </p:cNvSpPr>
          <p:nvPr>
            <p:ph type="body" sz="quarter" idx="110" hasCustomPrompt="1"/>
          </p:nvPr>
        </p:nvSpPr>
        <p:spPr bwMode="gray">
          <a:xfrm>
            <a:off x="5532556" y="3501008"/>
            <a:ext cx="2045042" cy="239899"/>
          </a:xfrm>
          <a:prstGeom prst="rect">
            <a:avLst/>
          </a:prstGeom>
        </p:spPr>
        <p:txBody>
          <a:bodyPr/>
          <a:lstStyle>
            <a:lvl1pPr marL="0" indent="0" algn="l">
              <a:spcBef>
                <a:spcPts val="800"/>
              </a:spcBef>
              <a:buFont typeface="Arial" panose="020B0604020202020204" pitchFamily="34" charset="0"/>
              <a:buNone/>
              <a:defRPr sz="1400" b="1" baseline="0">
                <a:solidFill>
                  <a:schemeClr val="bg1"/>
                </a:solidFill>
              </a:defRPr>
            </a:lvl1pPr>
            <a:lvl2pPr marL="0" indent="0">
              <a:spcBef>
                <a:spcPts val="800"/>
              </a:spcBef>
              <a:buFont typeface="Arial" panose="020B0604020202020204" pitchFamily="34" charset="0"/>
              <a:buNone/>
              <a:defRPr sz="14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dirty="0"/>
              <a:t>Mot-clé</a:t>
            </a:r>
          </a:p>
        </p:txBody>
      </p:sp>
      <p:sp>
        <p:nvSpPr>
          <p:cNvPr id="50" name="Espace réservé du texte 8"/>
          <p:cNvSpPr>
            <a:spLocks noGrp="1"/>
          </p:cNvSpPr>
          <p:nvPr>
            <p:ph type="body" sz="quarter" idx="111" hasCustomPrompt="1"/>
          </p:nvPr>
        </p:nvSpPr>
        <p:spPr bwMode="gray">
          <a:xfrm>
            <a:off x="5551294" y="3787527"/>
            <a:ext cx="2045042" cy="239899"/>
          </a:xfrm>
          <a:prstGeom prst="rect">
            <a:avLst/>
          </a:prstGeom>
        </p:spPr>
        <p:txBody>
          <a:bodyPr/>
          <a:lstStyle>
            <a:lvl1pPr marL="0" indent="0" algn="l">
              <a:spcBef>
                <a:spcPts val="800"/>
              </a:spcBef>
              <a:buFont typeface="Arial" panose="020B0604020202020204" pitchFamily="34" charset="0"/>
              <a:buNone/>
              <a:defRPr sz="1400" b="0" baseline="0">
                <a:solidFill>
                  <a:schemeClr val="bg1"/>
                </a:solidFill>
              </a:defRPr>
            </a:lvl1pPr>
            <a:lvl2pPr marL="0" indent="0">
              <a:spcBef>
                <a:spcPts val="800"/>
              </a:spcBef>
              <a:buFont typeface="Arial" panose="020B0604020202020204" pitchFamily="34" charset="0"/>
              <a:buNone/>
              <a:defRPr sz="14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dirty="0"/>
              <a:t>Ajouter une description</a:t>
            </a:r>
          </a:p>
        </p:txBody>
      </p:sp>
      <p:sp>
        <p:nvSpPr>
          <p:cNvPr id="51" name="Espace réservé du texte 8"/>
          <p:cNvSpPr>
            <a:spLocks noGrp="1"/>
          </p:cNvSpPr>
          <p:nvPr>
            <p:ph type="body" sz="quarter" idx="112" hasCustomPrompt="1"/>
          </p:nvPr>
        </p:nvSpPr>
        <p:spPr bwMode="gray">
          <a:xfrm>
            <a:off x="6084168" y="4077072"/>
            <a:ext cx="2045042" cy="239899"/>
          </a:xfrm>
          <a:prstGeom prst="rect">
            <a:avLst/>
          </a:prstGeom>
        </p:spPr>
        <p:txBody>
          <a:bodyPr/>
          <a:lstStyle>
            <a:lvl1pPr marL="0" indent="0" algn="l">
              <a:spcBef>
                <a:spcPts val="800"/>
              </a:spcBef>
              <a:buFont typeface="Arial" panose="020B0604020202020204" pitchFamily="34" charset="0"/>
              <a:buNone/>
              <a:defRPr sz="1400" b="1" baseline="0">
                <a:solidFill>
                  <a:schemeClr val="bg1"/>
                </a:solidFill>
              </a:defRPr>
            </a:lvl1pPr>
            <a:lvl2pPr marL="0" indent="0">
              <a:spcBef>
                <a:spcPts val="800"/>
              </a:spcBef>
              <a:buFont typeface="Arial" panose="020B0604020202020204" pitchFamily="34" charset="0"/>
              <a:buNone/>
              <a:defRPr sz="14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dirty="0"/>
              <a:t>Mot-clé</a:t>
            </a:r>
          </a:p>
        </p:txBody>
      </p:sp>
      <p:sp>
        <p:nvSpPr>
          <p:cNvPr id="52" name="Espace réservé du texte 8"/>
          <p:cNvSpPr>
            <a:spLocks noGrp="1"/>
          </p:cNvSpPr>
          <p:nvPr>
            <p:ph type="body" sz="quarter" idx="113" hasCustomPrompt="1"/>
          </p:nvPr>
        </p:nvSpPr>
        <p:spPr bwMode="gray">
          <a:xfrm>
            <a:off x="6102906" y="4363591"/>
            <a:ext cx="2045042" cy="239899"/>
          </a:xfrm>
          <a:prstGeom prst="rect">
            <a:avLst/>
          </a:prstGeom>
        </p:spPr>
        <p:txBody>
          <a:bodyPr/>
          <a:lstStyle>
            <a:lvl1pPr marL="0" indent="0" algn="l">
              <a:spcBef>
                <a:spcPts val="800"/>
              </a:spcBef>
              <a:buFont typeface="Arial" panose="020B0604020202020204" pitchFamily="34" charset="0"/>
              <a:buNone/>
              <a:defRPr sz="1400" b="0" baseline="0">
                <a:solidFill>
                  <a:schemeClr val="bg1"/>
                </a:solidFill>
              </a:defRPr>
            </a:lvl1pPr>
            <a:lvl2pPr marL="0" indent="0">
              <a:spcBef>
                <a:spcPts val="800"/>
              </a:spcBef>
              <a:buFont typeface="Arial" panose="020B0604020202020204" pitchFamily="34" charset="0"/>
              <a:buNone/>
              <a:defRPr sz="1400" b="1"/>
            </a:lvl2pPr>
            <a:lvl3pPr marL="493713" indent="0">
              <a:buNone/>
              <a:defRPr/>
            </a:lvl3pPr>
            <a:lvl4pPr marL="898525" indent="0">
              <a:buFont typeface="Arial" panose="020B0604020202020204" pitchFamily="34" charset="0"/>
              <a:buNone/>
              <a:defRPr/>
            </a:lvl4pPr>
            <a:lvl5pPr marL="898525" indent="0">
              <a:buFont typeface="Arial" panose="020B0604020202020204" pitchFamily="34" charset="0"/>
              <a:buNone/>
              <a:defRPr/>
            </a:lvl5pPr>
          </a:lstStyle>
          <a:p>
            <a:pPr lvl="0"/>
            <a:r>
              <a:rPr lang="fr-FR" dirty="0"/>
              <a:t>Ajouter une description</a:t>
            </a:r>
          </a:p>
        </p:txBody>
      </p:sp>
      <p:sp>
        <p:nvSpPr>
          <p:cNvPr id="56" name="Espace réservé de la date 8"/>
          <p:cNvSpPr>
            <a:spLocks noGrp="1"/>
          </p:cNvSpPr>
          <p:nvPr>
            <p:ph type="dt" sz="half" idx="10"/>
          </p:nvPr>
        </p:nvSpPr>
        <p:spPr bwMode="gray">
          <a:xfrm>
            <a:off x="5142021" y="6468453"/>
            <a:ext cx="1086163" cy="206104"/>
          </a:xfrm>
        </p:spPr>
        <p:txBody>
          <a:bodyPr/>
          <a:lstStyle/>
          <a:p>
            <a:endParaRPr lang="fr-FR" dirty="0"/>
          </a:p>
        </p:txBody>
      </p:sp>
      <p:sp>
        <p:nvSpPr>
          <p:cNvPr id="57" name="Espace réservé du pied de page 9"/>
          <p:cNvSpPr>
            <a:spLocks noGrp="1"/>
          </p:cNvSpPr>
          <p:nvPr>
            <p:ph type="ftr" sz="quarter" idx="11"/>
          </p:nvPr>
        </p:nvSpPr>
        <p:spPr bwMode="gray">
          <a:xfrm>
            <a:off x="531466" y="6502208"/>
            <a:ext cx="4544590" cy="162152"/>
          </a:xfrm>
        </p:spPr>
        <p:txBody>
          <a:bodyPr/>
          <a:lstStyle/>
          <a:p>
            <a:r>
              <a:rPr lang="pt-BR"/>
              <a:t>COPIL n°4 21 09 2017</a:t>
            </a:r>
            <a:endParaRPr lang="fr-FR" dirty="0"/>
          </a:p>
        </p:txBody>
      </p:sp>
      <p:sp>
        <p:nvSpPr>
          <p:cNvPr id="58" name="Espace réservé du numéro de diapositive 10"/>
          <p:cNvSpPr>
            <a:spLocks noGrp="1"/>
          </p:cNvSpPr>
          <p:nvPr>
            <p:ph type="sldNum" sz="quarter" idx="12"/>
          </p:nvPr>
        </p:nvSpPr>
        <p:spPr bwMode="gray">
          <a:xfrm>
            <a:off x="122130" y="6502208"/>
            <a:ext cx="296226" cy="162152"/>
          </a:xfrm>
        </p:spPr>
        <p:txBody>
          <a:bodyPr/>
          <a:lstStyle/>
          <a:p>
            <a:fld id="{AF43E6FD-AB27-4108-A2FC-346BB5F75E3F}" type="slidenum">
              <a:rPr lang="fr-FR" smtClean="0"/>
              <a:pPr/>
              <a:t>‹N°›</a:t>
            </a:fld>
            <a:endParaRPr lang="fr-FR" dirty="0"/>
          </a:p>
        </p:txBody>
      </p:sp>
    </p:spTree>
    <p:extLst>
      <p:ext uri="{BB962C8B-B14F-4D97-AF65-F5344CB8AC3E}">
        <p14:creationId xmlns:p14="http://schemas.microsoft.com/office/powerpoint/2010/main" val="23954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8" presetClass="entr" presetSubtype="12"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strips(downLeft)">
                                      <p:cBhvr>
                                        <p:cTn id="12" dur="500"/>
                                        <p:tgtEl>
                                          <p:spTgt spid="40"/>
                                        </p:tgtEl>
                                      </p:cBhvr>
                                    </p:animEffect>
                                  </p:childTnLst>
                                </p:cTn>
                              </p:par>
                            </p:childTnLst>
                          </p:cTn>
                        </p:par>
                        <p:par>
                          <p:cTn id="13" fill="hold">
                            <p:stCondLst>
                              <p:cond delay="1500"/>
                            </p:stCondLst>
                            <p:childTnLst>
                              <p:par>
                                <p:cTn id="14" presetID="2" presetClass="entr" presetSubtype="2" accel="50000" decel="5000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1+#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1" accel="50000" decel="5000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ppt_x"/>
                                          </p:val>
                                        </p:tav>
                                        <p:tav tm="100000">
                                          <p:val>
                                            <p:strVal val="#ppt_x"/>
                                          </p:val>
                                        </p:tav>
                                      </p:tavLst>
                                    </p:anim>
                                    <p:anim calcmode="lin" valueType="num">
                                      <p:cBhvr additive="base">
                                        <p:cTn id="22" dur="100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18" presetClass="entr" presetSubtype="12"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strips(downLeft)">
                                      <p:cBhvr>
                                        <p:cTn id="26" dur="500"/>
                                        <p:tgtEl>
                                          <p:spTgt spid="39"/>
                                        </p:tgtEl>
                                      </p:cBhvr>
                                    </p:animEffect>
                                  </p:childTnLst>
                                </p:cTn>
                              </p:par>
                            </p:childTnLst>
                          </p:cTn>
                        </p:par>
                        <p:par>
                          <p:cTn id="27" fill="hold">
                            <p:stCondLst>
                              <p:cond delay="4000"/>
                            </p:stCondLst>
                            <p:childTnLst>
                              <p:par>
                                <p:cTn id="28" presetID="2" presetClass="entr" presetSubtype="2" accel="50000" decel="5000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5000"/>
                            </p:stCondLst>
                            <p:childTnLst>
                              <p:par>
                                <p:cTn id="33" presetID="2" presetClass="entr" presetSubtype="1" accel="50000" decel="5000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18" presetClass="entr" presetSubtype="12"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strips(downLeft)">
                                      <p:cBhvr>
                                        <p:cTn id="40" dur="500"/>
                                        <p:tgtEl>
                                          <p:spTgt spid="38"/>
                                        </p:tgtEl>
                                      </p:cBhvr>
                                    </p:animEffect>
                                  </p:childTnLst>
                                </p:cTn>
                              </p:par>
                            </p:childTnLst>
                          </p:cTn>
                        </p:par>
                        <p:par>
                          <p:cTn id="41" fill="hold">
                            <p:stCondLst>
                              <p:cond delay="6500"/>
                            </p:stCondLst>
                            <p:childTnLst>
                              <p:par>
                                <p:cTn id="42" presetID="2" presetClass="entr" presetSubtype="2" accel="50000" decel="5000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1000" fill="hold"/>
                                        <p:tgtEl>
                                          <p:spTgt spid="7"/>
                                        </p:tgtEl>
                                        <p:attrNameLst>
                                          <p:attrName>ppt_x</p:attrName>
                                        </p:attrNameLst>
                                      </p:cBhvr>
                                      <p:tavLst>
                                        <p:tav tm="0">
                                          <p:val>
                                            <p:strVal val="1+#ppt_w/2"/>
                                          </p:val>
                                        </p:tav>
                                        <p:tav tm="100000">
                                          <p:val>
                                            <p:strVal val="#ppt_x"/>
                                          </p:val>
                                        </p:tav>
                                      </p:tavLst>
                                    </p:anim>
                                    <p:anim calcmode="lin" valueType="num">
                                      <p:cBhvr additive="base">
                                        <p:cTn id="45" dur="1000" fill="hold"/>
                                        <p:tgtEl>
                                          <p:spTgt spid="7"/>
                                        </p:tgtEl>
                                        <p:attrNameLst>
                                          <p:attrName>ppt_y</p:attrName>
                                        </p:attrNameLst>
                                      </p:cBhvr>
                                      <p:tavLst>
                                        <p:tav tm="0">
                                          <p:val>
                                            <p:strVal val="#ppt_y"/>
                                          </p:val>
                                        </p:tav>
                                        <p:tav tm="100000">
                                          <p:val>
                                            <p:strVal val="#ppt_y"/>
                                          </p:val>
                                        </p:tav>
                                      </p:tavLst>
                                    </p:anim>
                                  </p:childTnLst>
                                </p:cTn>
                              </p:par>
                            </p:childTnLst>
                          </p:cTn>
                        </p:par>
                        <p:par>
                          <p:cTn id="46" fill="hold">
                            <p:stCondLst>
                              <p:cond delay="7500"/>
                            </p:stCondLst>
                            <p:childTnLst>
                              <p:par>
                                <p:cTn id="47" presetID="2" presetClass="entr" presetSubtype="1" accel="50000" decel="5000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1000" fill="hold"/>
                                        <p:tgtEl>
                                          <p:spTgt spid="22"/>
                                        </p:tgtEl>
                                        <p:attrNameLst>
                                          <p:attrName>ppt_x</p:attrName>
                                        </p:attrNameLst>
                                      </p:cBhvr>
                                      <p:tavLst>
                                        <p:tav tm="0">
                                          <p:val>
                                            <p:strVal val="#ppt_x"/>
                                          </p:val>
                                        </p:tav>
                                        <p:tav tm="100000">
                                          <p:val>
                                            <p:strVal val="#ppt_x"/>
                                          </p:val>
                                        </p:tav>
                                      </p:tavLst>
                                    </p:anim>
                                    <p:anim calcmode="lin" valueType="num">
                                      <p:cBhvr additive="base">
                                        <p:cTn id="50" dur="1000" fill="hold"/>
                                        <p:tgtEl>
                                          <p:spTgt spid="22"/>
                                        </p:tgtEl>
                                        <p:attrNameLst>
                                          <p:attrName>ppt_y</p:attrName>
                                        </p:attrNameLst>
                                      </p:cBhvr>
                                      <p:tavLst>
                                        <p:tav tm="0">
                                          <p:val>
                                            <p:strVal val="0-#ppt_h/2"/>
                                          </p:val>
                                        </p:tav>
                                        <p:tav tm="100000">
                                          <p:val>
                                            <p:strVal val="#ppt_y"/>
                                          </p:val>
                                        </p:tav>
                                      </p:tavLst>
                                    </p:anim>
                                  </p:childTnLst>
                                </p:cTn>
                              </p:par>
                            </p:childTnLst>
                          </p:cTn>
                        </p:par>
                        <p:par>
                          <p:cTn id="51" fill="hold">
                            <p:stCondLst>
                              <p:cond delay="8500"/>
                            </p:stCondLst>
                            <p:childTnLst>
                              <p:par>
                                <p:cTn id="52" presetID="18" presetClass="entr" presetSubtype="12"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strips(downLeft)">
                                      <p:cBhvr>
                                        <p:cTn id="54" dur="500"/>
                                        <p:tgtEl>
                                          <p:spTgt spid="33"/>
                                        </p:tgtEl>
                                      </p:cBhvr>
                                    </p:animEffect>
                                  </p:childTnLst>
                                </p:cTn>
                              </p:par>
                            </p:childTnLst>
                          </p:cTn>
                        </p:par>
                        <p:par>
                          <p:cTn id="55" fill="hold">
                            <p:stCondLst>
                              <p:cond delay="9000"/>
                            </p:stCondLst>
                            <p:childTnLst>
                              <p:par>
                                <p:cTn id="56" presetID="2" presetClass="entr" presetSubtype="2" accel="50000" decel="5000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1000" fill="hold"/>
                                        <p:tgtEl>
                                          <p:spTgt spid="6"/>
                                        </p:tgtEl>
                                        <p:attrNameLst>
                                          <p:attrName>ppt_x</p:attrName>
                                        </p:attrNameLst>
                                      </p:cBhvr>
                                      <p:tavLst>
                                        <p:tav tm="0">
                                          <p:val>
                                            <p:strVal val="1+#ppt_w/2"/>
                                          </p:val>
                                        </p:tav>
                                        <p:tav tm="100000">
                                          <p:val>
                                            <p:strVal val="#ppt_x"/>
                                          </p:val>
                                        </p:tav>
                                      </p:tavLst>
                                    </p:anim>
                                    <p:anim calcmode="lin" valueType="num">
                                      <p:cBhvr additive="base">
                                        <p:cTn id="5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762000" y="2057400"/>
            <a:ext cx="3752850" cy="385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67250" y="2057400"/>
            <a:ext cx="3752850" cy="385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89995827"/>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6151949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59391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66425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132909851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297032390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3.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762000" y="2057400"/>
            <a:ext cx="7658100"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7" name="Rectangle 11"/>
          <p:cNvSpPr>
            <a:spLocks noChangeArrowheads="1"/>
          </p:cNvSpPr>
          <p:nvPr/>
        </p:nvSpPr>
        <p:spPr bwMode="auto">
          <a:xfrm>
            <a:off x="8459788" y="6575425"/>
            <a:ext cx="5222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b="1">
                <a:solidFill>
                  <a:schemeClr val="tx1"/>
                </a:solidFill>
                <a:latin typeface="Century Gothic" panose="020B0502020202020204" pitchFamily="34" charset="0"/>
              </a:defRPr>
            </a:lvl1pPr>
            <a:lvl2pPr marL="742950" indent="-285750">
              <a:defRPr b="1">
                <a:solidFill>
                  <a:schemeClr val="tx1"/>
                </a:solidFill>
                <a:latin typeface="Century Gothic" panose="020B0502020202020204" pitchFamily="34" charset="0"/>
              </a:defRPr>
            </a:lvl2pPr>
            <a:lvl3pPr marL="1143000" indent="-228600">
              <a:defRPr b="1">
                <a:solidFill>
                  <a:schemeClr val="tx1"/>
                </a:solidFill>
                <a:latin typeface="Century Gothic" panose="020B0502020202020204" pitchFamily="34" charset="0"/>
              </a:defRPr>
            </a:lvl3pPr>
            <a:lvl4pPr marL="1600200" indent="-228600">
              <a:defRPr b="1">
                <a:solidFill>
                  <a:schemeClr val="tx1"/>
                </a:solidFill>
                <a:latin typeface="Century Gothic" panose="020B0502020202020204" pitchFamily="34" charset="0"/>
              </a:defRPr>
            </a:lvl4pPr>
            <a:lvl5pPr marL="2057400" indent="-228600">
              <a:defRPr b="1">
                <a:solidFill>
                  <a:schemeClr val="tx1"/>
                </a:solidFill>
                <a:latin typeface="Century Gothic" panose="020B0502020202020204" pitchFamily="34" charset="0"/>
              </a:defRPr>
            </a:lvl5pPr>
            <a:lvl6pPr marL="2514600" indent="-228600" eaLnBrk="0" fontAlgn="base" hangingPunct="0">
              <a:spcBef>
                <a:spcPct val="0"/>
              </a:spcBef>
              <a:spcAft>
                <a:spcPct val="0"/>
              </a:spcAft>
              <a:defRPr b="1">
                <a:solidFill>
                  <a:schemeClr val="tx1"/>
                </a:solidFill>
                <a:latin typeface="Century Gothic" panose="020B0502020202020204" pitchFamily="34" charset="0"/>
              </a:defRPr>
            </a:lvl6pPr>
            <a:lvl7pPr marL="2971800" indent="-228600" eaLnBrk="0" fontAlgn="base" hangingPunct="0">
              <a:spcBef>
                <a:spcPct val="0"/>
              </a:spcBef>
              <a:spcAft>
                <a:spcPct val="0"/>
              </a:spcAft>
              <a:defRPr b="1">
                <a:solidFill>
                  <a:schemeClr val="tx1"/>
                </a:solidFill>
                <a:latin typeface="Century Gothic" panose="020B0502020202020204" pitchFamily="34" charset="0"/>
              </a:defRPr>
            </a:lvl7pPr>
            <a:lvl8pPr marL="3429000" indent="-228600" eaLnBrk="0" fontAlgn="base" hangingPunct="0">
              <a:spcBef>
                <a:spcPct val="0"/>
              </a:spcBef>
              <a:spcAft>
                <a:spcPct val="0"/>
              </a:spcAft>
              <a:defRPr b="1">
                <a:solidFill>
                  <a:schemeClr val="tx1"/>
                </a:solidFill>
                <a:latin typeface="Century Gothic" panose="020B0502020202020204" pitchFamily="34" charset="0"/>
              </a:defRPr>
            </a:lvl8pPr>
            <a:lvl9pPr marL="3886200" indent="-228600" eaLnBrk="0" fontAlgn="base" hangingPunct="0">
              <a:spcBef>
                <a:spcPct val="0"/>
              </a:spcBef>
              <a:spcAft>
                <a:spcPct val="0"/>
              </a:spcAft>
              <a:defRPr b="1">
                <a:solidFill>
                  <a:schemeClr val="tx1"/>
                </a:solidFill>
                <a:latin typeface="Century Gothic" panose="020B0502020202020204" pitchFamily="34" charset="0"/>
              </a:defRPr>
            </a:lvl9pPr>
          </a:lstStyle>
          <a:p>
            <a:pPr algn="r" eaLnBrk="1" hangingPunct="1"/>
            <a:fld id="{78359AB4-E6C5-4248-9F9F-148BED02EA97}" type="slidenum">
              <a:rPr lang="fr-FR" altLang="fr-FR" sz="1000">
                <a:solidFill>
                  <a:srgbClr val="003855"/>
                </a:solidFill>
                <a:latin typeface="Arial" panose="020B0604020202020204" pitchFamily="34" charset="0"/>
              </a:rPr>
              <a:pPr algn="r" eaLnBrk="1" hangingPunct="1"/>
              <a:t>‹N°›</a:t>
            </a:fld>
            <a:endParaRPr lang="fr-FR" altLang="fr-FR" sz="1000">
              <a:solidFill>
                <a:schemeClr val="bg1"/>
              </a:solidFill>
              <a:latin typeface="Arial" panose="020B0604020202020204" pitchFamily="34" charset="0"/>
            </a:endParaRPr>
          </a:p>
        </p:txBody>
      </p:sp>
      <p:sp>
        <p:nvSpPr>
          <p:cNvPr id="1028" name="Text Box 40"/>
          <p:cNvSpPr txBox="1">
            <a:spLocks noChangeArrowheads="1"/>
          </p:cNvSpPr>
          <p:nvPr/>
        </p:nvSpPr>
        <p:spPr bwMode="auto">
          <a:xfrm>
            <a:off x="838200" y="6434138"/>
            <a:ext cx="7543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algn="ctr" eaLnBrk="0" fontAlgn="base" hangingPunct="0">
              <a:spcBef>
                <a:spcPct val="0"/>
              </a:spcBef>
              <a:spcAft>
                <a:spcPct val="0"/>
              </a:spcAft>
              <a:defRPr>
                <a:solidFill>
                  <a:schemeClr val="tx1"/>
                </a:solidFill>
                <a:latin typeface="Century Gothic" pitchFamily="34" charset="0"/>
              </a:defRPr>
            </a:lvl6pPr>
            <a:lvl7pPr marL="2971800" indent="-228600" algn="ctr" eaLnBrk="0" fontAlgn="base" hangingPunct="0">
              <a:spcBef>
                <a:spcPct val="0"/>
              </a:spcBef>
              <a:spcAft>
                <a:spcPct val="0"/>
              </a:spcAft>
              <a:defRPr>
                <a:solidFill>
                  <a:schemeClr val="tx1"/>
                </a:solidFill>
                <a:latin typeface="Century Gothic" pitchFamily="34" charset="0"/>
              </a:defRPr>
            </a:lvl7pPr>
            <a:lvl8pPr marL="3429000" indent="-228600" algn="ctr" eaLnBrk="0" fontAlgn="base" hangingPunct="0">
              <a:spcBef>
                <a:spcPct val="0"/>
              </a:spcBef>
              <a:spcAft>
                <a:spcPct val="0"/>
              </a:spcAft>
              <a:defRPr>
                <a:solidFill>
                  <a:schemeClr val="tx1"/>
                </a:solidFill>
                <a:latin typeface="Century Gothic" pitchFamily="34" charset="0"/>
              </a:defRPr>
            </a:lvl8pPr>
            <a:lvl9pPr marL="3886200" indent="-228600" algn="ctr" eaLnBrk="0" fontAlgn="base" hangingPunct="0">
              <a:spcBef>
                <a:spcPct val="0"/>
              </a:spcBef>
              <a:spcAft>
                <a:spcPct val="0"/>
              </a:spcAft>
              <a:defRPr>
                <a:solidFill>
                  <a:schemeClr val="tx1"/>
                </a:solidFill>
                <a:latin typeface="Century Gothic" pitchFamily="34" charset="0"/>
              </a:defRPr>
            </a:lvl9pPr>
          </a:lstStyle>
          <a:p>
            <a:pPr eaLnBrk="1" hangingPunct="1">
              <a:spcBef>
                <a:spcPct val="50000"/>
              </a:spcBef>
              <a:defRPr/>
            </a:pPr>
            <a:endParaRPr lang="fr-FR" sz="1000" b="0" dirty="0">
              <a:solidFill>
                <a:schemeClr val="bg1"/>
              </a:solidFill>
              <a:latin typeface="Arial" charset="0"/>
            </a:endParaRPr>
          </a:p>
        </p:txBody>
      </p:sp>
      <p:sp>
        <p:nvSpPr>
          <p:cNvPr id="1029" name="Rectangle 6"/>
          <p:cNvSpPr>
            <a:spLocks noChangeArrowheads="1"/>
          </p:cNvSpPr>
          <p:nvPr/>
        </p:nvSpPr>
        <p:spPr bwMode="auto">
          <a:xfrm>
            <a:off x="0" y="0"/>
            <a:ext cx="144463" cy="6858000"/>
          </a:xfrm>
          <a:prstGeom prst="rect">
            <a:avLst/>
          </a:prstGeom>
          <a:solidFill>
            <a:srgbClr val="8D198C">
              <a:alpha val="43000"/>
            </a:srgbClr>
          </a:solidFill>
          <a:ln>
            <a:noFill/>
          </a:ln>
          <a:extLst/>
        </p:spPr>
        <p:txBody>
          <a:bodyPr wrap="none" anchor="ctr"/>
          <a:lstStyle>
            <a:lvl1pPr defTabSz="449263" eaLnBrk="0" hangingPunct="0">
              <a:defRPr b="1">
                <a:solidFill>
                  <a:schemeClr val="tx1"/>
                </a:solidFill>
                <a:latin typeface="Century Gothic" panose="020B0502020202020204" pitchFamily="34" charset="0"/>
              </a:defRPr>
            </a:lvl1pPr>
            <a:lvl2pPr marL="742950" indent="-285750" defTabSz="449263" eaLnBrk="0" hangingPunct="0">
              <a:defRPr b="1">
                <a:solidFill>
                  <a:schemeClr val="tx1"/>
                </a:solidFill>
                <a:latin typeface="Century Gothic" panose="020B0502020202020204" pitchFamily="34" charset="0"/>
              </a:defRPr>
            </a:lvl2pPr>
            <a:lvl3pPr marL="1143000" indent="-228600" defTabSz="449263" eaLnBrk="0" hangingPunct="0">
              <a:defRPr b="1">
                <a:solidFill>
                  <a:schemeClr val="tx1"/>
                </a:solidFill>
                <a:latin typeface="Century Gothic" panose="020B0502020202020204" pitchFamily="34" charset="0"/>
              </a:defRPr>
            </a:lvl3pPr>
            <a:lvl4pPr marL="1600200" indent="-228600" defTabSz="449263" eaLnBrk="0" hangingPunct="0">
              <a:defRPr b="1">
                <a:solidFill>
                  <a:schemeClr val="tx1"/>
                </a:solidFill>
                <a:latin typeface="Century Gothic" panose="020B0502020202020204" pitchFamily="34" charset="0"/>
              </a:defRPr>
            </a:lvl4pPr>
            <a:lvl5pPr marL="2057400" indent="-228600" defTabSz="449263" eaLnBrk="0" hangingPunct="0">
              <a:defRPr b="1">
                <a:solidFill>
                  <a:schemeClr val="tx1"/>
                </a:solidFill>
                <a:latin typeface="Century Gothic" panose="020B0502020202020204" pitchFamily="34" charset="0"/>
              </a:defRPr>
            </a:lvl5pPr>
            <a:lvl6pPr marL="2514600" indent="-228600" algn="ctr" defTabSz="449263" eaLnBrk="0" fontAlgn="base" hangingPunct="0">
              <a:spcBef>
                <a:spcPct val="0"/>
              </a:spcBef>
              <a:spcAft>
                <a:spcPct val="0"/>
              </a:spcAft>
              <a:defRPr b="1">
                <a:solidFill>
                  <a:schemeClr val="tx1"/>
                </a:solidFill>
                <a:latin typeface="Century Gothic" panose="020B0502020202020204" pitchFamily="34" charset="0"/>
              </a:defRPr>
            </a:lvl6pPr>
            <a:lvl7pPr marL="2971800" indent="-228600" algn="ctr" defTabSz="449263" eaLnBrk="0" fontAlgn="base" hangingPunct="0">
              <a:spcBef>
                <a:spcPct val="0"/>
              </a:spcBef>
              <a:spcAft>
                <a:spcPct val="0"/>
              </a:spcAft>
              <a:defRPr b="1">
                <a:solidFill>
                  <a:schemeClr val="tx1"/>
                </a:solidFill>
                <a:latin typeface="Century Gothic" panose="020B0502020202020204" pitchFamily="34" charset="0"/>
              </a:defRPr>
            </a:lvl7pPr>
            <a:lvl8pPr marL="3429000" indent="-228600" algn="ctr" defTabSz="449263" eaLnBrk="0" fontAlgn="base" hangingPunct="0">
              <a:spcBef>
                <a:spcPct val="0"/>
              </a:spcBef>
              <a:spcAft>
                <a:spcPct val="0"/>
              </a:spcAft>
              <a:defRPr b="1">
                <a:solidFill>
                  <a:schemeClr val="tx1"/>
                </a:solidFill>
                <a:latin typeface="Century Gothic" panose="020B0502020202020204" pitchFamily="34" charset="0"/>
              </a:defRPr>
            </a:lvl8pPr>
            <a:lvl9pPr marL="3886200" indent="-228600" algn="ctr" defTabSz="449263" eaLnBrk="0" fontAlgn="base" hangingPunct="0">
              <a:spcBef>
                <a:spcPct val="0"/>
              </a:spcBef>
              <a:spcAft>
                <a:spcPct val="0"/>
              </a:spcAft>
              <a:defRPr b="1">
                <a:solidFill>
                  <a:schemeClr val="tx1"/>
                </a:solidFill>
                <a:latin typeface="Century Gothic" panose="020B0502020202020204" pitchFamily="34" charset="0"/>
              </a:defRPr>
            </a:lvl9pPr>
          </a:lstStyle>
          <a:p>
            <a:pPr>
              <a:buClr>
                <a:srgbClr val="000000"/>
              </a:buClr>
              <a:buFont typeface="Times New Roman" panose="02020603050405020304" pitchFamily="18" charset="0"/>
              <a:buNone/>
              <a:defRPr/>
            </a:pPr>
            <a:endParaRPr lang="fr-FR" altLang="fr-FR" sz="2400" b="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endParaRPr>
          </a:p>
        </p:txBody>
      </p:sp>
      <p:sp>
        <p:nvSpPr>
          <p:cNvPr id="1031" name="Rectangle 7"/>
          <p:cNvSpPr>
            <a:spLocks noChangeArrowheads="1"/>
          </p:cNvSpPr>
          <p:nvPr/>
        </p:nvSpPr>
        <p:spPr bwMode="auto">
          <a:xfrm>
            <a:off x="0" y="0"/>
            <a:ext cx="9144000" cy="649288"/>
          </a:xfrm>
          <a:prstGeom prst="rect">
            <a:avLst/>
          </a:pr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lIns="0" tIns="46800" rIns="18000" bIns="0" anchor="ctr" anchorCtr="1"/>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Century Gothic" panose="020B0502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Century Gothic" panose="020B0502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Century Gothic" panose="020B0502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Century Gothic" panose="020B0502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Century Gothic" panose="020B0502020202020204" pitchFamily="34" charset="0"/>
              </a:defRPr>
            </a:lvl5pPr>
            <a:lvl6pPr marL="25146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Century Gothic" panose="020B0502020202020204" pitchFamily="34" charset="0"/>
              </a:defRPr>
            </a:lvl6pPr>
            <a:lvl7pPr marL="29718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Century Gothic" panose="020B0502020202020204" pitchFamily="34" charset="0"/>
              </a:defRPr>
            </a:lvl7pPr>
            <a:lvl8pPr marL="34290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Century Gothic" panose="020B0502020202020204" pitchFamily="34" charset="0"/>
              </a:defRPr>
            </a:lvl8pPr>
            <a:lvl9pPr marL="3886200" indent="-228600" algn="ct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Century Gothic" panose="020B0502020202020204" pitchFamily="34" charset="0"/>
              </a:defRPr>
            </a:lvl9pPr>
          </a:lstStyle>
          <a:p>
            <a:pPr algn="ctr">
              <a:buClr>
                <a:srgbClr val="FFFFFF"/>
              </a:buClr>
              <a:buFont typeface="Trebuchet MS" panose="020B0603020202020204" pitchFamily="34" charset="0"/>
              <a:buNone/>
              <a:defRPr/>
            </a:pPr>
            <a:endParaRPr lang="fr-FR" altLang="fr-FR" sz="2000" b="0">
              <a:solidFill>
                <a:schemeClr val="bg1"/>
              </a:solidFill>
              <a:latin typeface="Arial" panose="020B0604020202020204" pitchFamily="34" charset="0"/>
              <a:ea typeface="Lucida Sans Unicode" panose="020B0602030504020204" pitchFamily="34" charset="0"/>
              <a:cs typeface="Lucida Sans Unicode" panose="020B0602030504020204" pitchFamily="34" charset="0"/>
            </a:endParaRPr>
          </a:p>
        </p:txBody>
      </p:sp>
      <p:sp>
        <p:nvSpPr>
          <p:cNvPr id="9" name="Rectangle 8"/>
          <p:cNvSpPr>
            <a:spLocks noChangeArrowheads="1"/>
          </p:cNvSpPr>
          <p:nvPr userDrawn="1"/>
        </p:nvSpPr>
        <p:spPr bwMode="auto">
          <a:xfrm rot="5400000">
            <a:off x="4242930" y="-4251783"/>
            <a:ext cx="649290" cy="9152855"/>
          </a:xfrm>
          <a:prstGeom prst="rect">
            <a:avLst/>
          </a:prstGeom>
          <a:solidFill>
            <a:srgbClr val="2EAED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fr-FR">
              <a:solidFill>
                <a:schemeClr val="lt1"/>
              </a:solidFill>
              <a:latin typeface="+mn-lt"/>
              <a:ea typeface="+mn-ea"/>
            </a:endParaRPr>
          </a:p>
        </p:txBody>
      </p:sp>
      <p:sp>
        <p:nvSpPr>
          <p:cNvPr id="10" name="Rectangle 9"/>
          <p:cNvSpPr>
            <a:spLocks noChangeArrowheads="1"/>
          </p:cNvSpPr>
          <p:nvPr userDrawn="1"/>
        </p:nvSpPr>
        <p:spPr bwMode="auto">
          <a:xfrm rot="10800000">
            <a:off x="-8852" y="649288"/>
            <a:ext cx="153314" cy="6239310"/>
          </a:xfrm>
          <a:prstGeom prst="rect">
            <a:avLst/>
          </a:prstGeom>
          <a:solidFill>
            <a:srgbClr val="2EAED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fr-FR">
              <a:solidFill>
                <a:schemeClr val="lt1"/>
              </a:solidFill>
              <a:latin typeface="+mn-lt"/>
              <a:ea typeface="+mn-ea"/>
            </a:endParaRPr>
          </a:p>
        </p:txBody>
      </p:sp>
      <p:pic>
        <p:nvPicPr>
          <p:cNvPr id="11" name="Imag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923910" y="6453420"/>
            <a:ext cx="1296180" cy="499288"/>
          </a:xfrm>
          <a:prstGeom prst="rect">
            <a:avLst/>
          </a:prstGeom>
        </p:spPr>
      </p:pic>
    </p:spTree>
    <p:extLst>
      <p:ext uri="{BB962C8B-B14F-4D97-AF65-F5344CB8AC3E}">
        <p14:creationId xmlns:p14="http://schemas.microsoft.com/office/powerpoint/2010/main" val="1661542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iming>
    <p:tnLst>
      <p:par>
        <p:cTn id="1" dur="indefinite" restart="never" nodeType="tmRoot"/>
      </p:par>
    </p:tnLst>
  </p:timing>
  <p:hf sldNum="0" hdr="0" dt="0"/>
  <p:txStyles>
    <p:titleStyle>
      <a:lvl1pPr algn="l" rtl="0" eaLnBrk="1" fontAlgn="base" hangingPunct="1">
        <a:lnSpc>
          <a:spcPct val="95000"/>
        </a:lnSpc>
        <a:spcBef>
          <a:spcPct val="0"/>
        </a:spcBef>
        <a:spcAft>
          <a:spcPct val="0"/>
        </a:spcAft>
        <a:defRPr sz="2200">
          <a:solidFill>
            <a:srgbClr val="003855"/>
          </a:solidFill>
          <a:latin typeface="+mj-lt"/>
          <a:ea typeface="+mj-ea"/>
          <a:cs typeface="+mj-cs"/>
        </a:defRPr>
      </a:lvl1pPr>
      <a:lvl2pPr algn="l" rtl="0" eaLnBrk="1" fontAlgn="base" hangingPunct="1">
        <a:lnSpc>
          <a:spcPct val="95000"/>
        </a:lnSpc>
        <a:spcBef>
          <a:spcPct val="0"/>
        </a:spcBef>
        <a:spcAft>
          <a:spcPct val="0"/>
        </a:spcAft>
        <a:defRPr sz="2200">
          <a:solidFill>
            <a:srgbClr val="003855"/>
          </a:solidFill>
          <a:latin typeface="Arial" charset="0"/>
        </a:defRPr>
      </a:lvl2pPr>
      <a:lvl3pPr algn="l" rtl="0" eaLnBrk="1" fontAlgn="base" hangingPunct="1">
        <a:lnSpc>
          <a:spcPct val="95000"/>
        </a:lnSpc>
        <a:spcBef>
          <a:spcPct val="0"/>
        </a:spcBef>
        <a:spcAft>
          <a:spcPct val="0"/>
        </a:spcAft>
        <a:defRPr sz="2200">
          <a:solidFill>
            <a:srgbClr val="003855"/>
          </a:solidFill>
          <a:latin typeface="Arial" charset="0"/>
        </a:defRPr>
      </a:lvl3pPr>
      <a:lvl4pPr algn="l" rtl="0" eaLnBrk="1" fontAlgn="base" hangingPunct="1">
        <a:lnSpc>
          <a:spcPct val="95000"/>
        </a:lnSpc>
        <a:spcBef>
          <a:spcPct val="0"/>
        </a:spcBef>
        <a:spcAft>
          <a:spcPct val="0"/>
        </a:spcAft>
        <a:defRPr sz="2200">
          <a:solidFill>
            <a:srgbClr val="003855"/>
          </a:solidFill>
          <a:latin typeface="Arial" charset="0"/>
        </a:defRPr>
      </a:lvl4pPr>
      <a:lvl5pPr algn="l" rtl="0" eaLnBrk="1" fontAlgn="base" hangingPunct="1">
        <a:lnSpc>
          <a:spcPct val="95000"/>
        </a:lnSpc>
        <a:spcBef>
          <a:spcPct val="0"/>
        </a:spcBef>
        <a:spcAft>
          <a:spcPct val="0"/>
        </a:spcAft>
        <a:defRPr sz="2200">
          <a:solidFill>
            <a:srgbClr val="003855"/>
          </a:solidFill>
          <a:latin typeface="Arial" charset="0"/>
        </a:defRPr>
      </a:lvl5pPr>
      <a:lvl6pPr marL="457200" algn="l" rtl="0" eaLnBrk="1" fontAlgn="base" hangingPunct="1">
        <a:lnSpc>
          <a:spcPct val="95000"/>
        </a:lnSpc>
        <a:spcBef>
          <a:spcPct val="0"/>
        </a:spcBef>
        <a:spcAft>
          <a:spcPct val="0"/>
        </a:spcAft>
        <a:defRPr sz="2200">
          <a:solidFill>
            <a:srgbClr val="003855"/>
          </a:solidFill>
          <a:latin typeface="Arial" charset="0"/>
        </a:defRPr>
      </a:lvl6pPr>
      <a:lvl7pPr marL="914400" algn="l" rtl="0" eaLnBrk="1" fontAlgn="base" hangingPunct="1">
        <a:lnSpc>
          <a:spcPct val="95000"/>
        </a:lnSpc>
        <a:spcBef>
          <a:spcPct val="0"/>
        </a:spcBef>
        <a:spcAft>
          <a:spcPct val="0"/>
        </a:spcAft>
        <a:defRPr sz="2200">
          <a:solidFill>
            <a:srgbClr val="003855"/>
          </a:solidFill>
          <a:latin typeface="Arial" charset="0"/>
        </a:defRPr>
      </a:lvl7pPr>
      <a:lvl8pPr marL="1371600" algn="l" rtl="0" eaLnBrk="1" fontAlgn="base" hangingPunct="1">
        <a:lnSpc>
          <a:spcPct val="95000"/>
        </a:lnSpc>
        <a:spcBef>
          <a:spcPct val="0"/>
        </a:spcBef>
        <a:spcAft>
          <a:spcPct val="0"/>
        </a:spcAft>
        <a:defRPr sz="2200">
          <a:solidFill>
            <a:srgbClr val="003855"/>
          </a:solidFill>
          <a:latin typeface="Arial" charset="0"/>
        </a:defRPr>
      </a:lvl8pPr>
      <a:lvl9pPr marL="1828800" algn="l" rtl="0" eaLnBrk="1" fontAlgn="base" hangingPunct="1">
        <a:lnSpc>
          <a:spcPct val="95000"/>
        </a:lnSpc>
        <a:spcBef>
          <a:spcPct val="0"/>
        </a:spcBef>
        <a:spcAft>
          <a:spcPct val="0"/>
        </a:spcAft>
        <a:defRPr sz="2200">
          <a:solidFill>
            <a:srgbClr val="003855"/>
          </a:solidFill>
          <a:latin typeface="Arial" charset="0"/>
        </a:defRPr>
      </a:lvl9pPr>
    </p:titleStyle>
    <p:bodyStyle>
      <a:lvl1pPr marL="266700" indent="-266700" algn="l" rtl="0" eaLnBrk="1" fontAlgn="base" hangingPunct="1">
        <a:spcBef>
          <a:spcPct val="70000"/>
        </a:spcBef>
        <a:spcAft>
          <a:spcPct val="20000"/>
        </a:spcAft>
        <a:buClr>
          <a:srgbClr val="003855"/>
        </a:buClr>
        <a:buFont typeface="Times" panose="02020603050405020304" pitchFamily="18" charset="0"/>
        <a:buChar char="•"/>
        <a:defRPr b="1">
          <a:solidFill>
            <a:srgbClr val="C49026"/>
          </a:solidFill>
          <a:latin typeface="+mn-lt"/>
          <a:ea typeface="+mn-ea"/>
          <a:cs typeface="+mn-cs"/>
        </a:defRPr>
      </a:lvl1pPr>
      <a:lvl2pPr marL="268288" indent="188913" algn="l" rtl="0" eaLnBrk="1" fontAlgn="base" hangingPunct="1">
        <a:spcBef>
          <a:spcPct val="20000"/>
        </a:spcBef>
        <a:spcAft>
          <a:spcPct val="20000"/>
        </a:spcAft>
        <a:defRPr sz="1500">
          <a:solidFill>
            <a:srgbClr val="003855"/>
          </a:solidFill>
          <a:latin typeface="+mn-lt"/>
        </a:defRPr>
      </a:lvl2pPr>
      <a:lvl3pPr marL="798513" indent="-257175" algn="l" rtl="0" eaLnBrk="1" fontAlgn="base" hangingPunct="1">
        <a:spcBef>
          <a:spcPct val="20000"/>
        </a:spcBef>
        <a:spcAft>
          <a:spcPct val="20000"/>
        </a:spcAft>
        <a:buClr>
          <a:srgbClr val="C49026"/>
        </a:buClr>
        <a:buFont typeface="Wingdings" panose="05000000000000000000" pitchFamily="2" charset="2"/>
        <a:buChar char="§"/>
        <a:defRPr sz="1500">
          <a:solidFill>
            <a:srgbClr val="003855"/>
          </a:solidFill>
          <a:latin typeface="+mn-lt"/>
        </a:defRPr>
      </a:lvl3pPr>
      <a:lvl4pPr marL="809625" indent="-9525" algn="l" rtl="0" eaLnBrk="1" fontAlgn="base" hangingPunct="1">
        <a:spcBef>
          <a:spcPct val="20000"/>
        </a:spcBef>
        <a:spcAft>
          <a:spcPct val="20000"/>
        </a:spcAft>
        <a:defRPr sz="1500">
          <a:solidFill>
            <a:srgbClr val="003855"/>
          </a:solidFill>
          <a:latin typeface="+mn-lt"/>
        </a:defRPr>
      </a:lvl4pPr>
      <a:lvl5pPr marL="1314450" indent="-238125" algn="l" rtl="0" eaLnBrk="1" fontAlgn="base" hangingPunct="1">
        <a:spcBef>
          <a:spcPct val="20000"/>
        </a:spcBef>
        <a:spcAft>
          <a:spcPct val="20000"/>
        </a:spcAft>
        <a:buClr>
          <a:srgbClr val="C49026"/>
        </a:buClr>
        <a:buFont typeface="Times" panose="02020603050405020304" pitchFamily="18" charset="0"/>
        <a:buChar char="•"/>
        <a:defRPr sz="1500">
          <a:solidFill>
            <a:srgbClr val="003855"/>
          </a:solidFill>
          <a:latin typeface="+mn-lt"/>
        </a:defRPr>
      </a:lvl5pPr>
      <a:lvl6pPr marL="1771650" indent="-238125" algn="l" rtl="0" eaLnBrk="1" fontAlgn="base" hangingPunct="1">
        <a:spcBef>
          <a:spcPct val="20000"/>
        </a:spcBef>
        <a:spcAft>
          <a:spcPct val="20000"/>
        </a:spcAft>
        <a:buClr>
          <a:srgbClr val="C49026"/>
        </a:buClr>
        <a:buFont typeface="Times" pitchFamily="18" charset="0"/>
        <a:buChar char="•"/>
        <a:defRPr sz="1500">
          <a:solidFill>
            <a:srgbClr val="003855"/>
          </a:solidFill>
          <a:latin typeface="+mn-lt"/>
        </a:defRPr>
      </a:lvl6pPr>
      <a:lvl7pPr marL="2228850" indent="-238125" algn="l" rtl="0" eaLnBrk="1" fontAlgn="base" hangingPunct="1">
        <a:spcBef>
          <a:spcPct val="20000"/>
        </a:spcBef>
        <a:spcAft>
          <a:spcPct val="20000"/>
        </a:spcAft>
        <a:buClr>
          <a:srgbClr val="C49026"/>
        </a:buClr>
        <a:buFont typeface="Times" pitchFamily="18" charset="0"/>
        <a:buChar char="•"/>
        <a:defRPr sz="1500">
          <a:solidFill>
            <a:srgbClr val="003855"/>
          </a:solidFill>
          <a:latin typeface="+mn-lt"/>
        </a:defRPr>
      </a:lvl7pPr>
      <a:lvl8pPr marL="2686050" indent="-238125" algn="l" rtl="0" eaLnBrk="1" fontAlgn="base" hangingPunct="1">
        <a:spcBef>
          <a:spcPct val="20000"/>
        </a:spcBef>
        <a:spcAft>
          <a:spcPct val="20000"/>
        </a:spcAft>
        <a:buClr>
          <a:srgbClr val="C49026"/>
        </a:buClr>
        <a:buFont typeface="Times" pitchFamily="18" charset="0"/>
        <a:buChar char="•"/>
        <a:defRPr sz="1500">
          <a:solidFill>
            <a:srgbClr val="003855"/>
          </a:solidFill>
          <a:latin typeface="+mn-lt"/>
        </a:defRPr>
      </a:lvl8pPr>
      <a:lvl9pPr marL="3143250" indent="-238125" algn="l" rtl="0" eaLnBrk="1" fontAlgn="base" hangingPunct="1">
        <a:spcBef>
          <a:spcPct val="20000"/>
        </a:spcBef>
        <a:spcAft>
          <a:spcPct val="20000"/>
        </a:spcAft>
        <a:buClr>
          <a:srgbClr val="C49026"/>
        </a:buClr>
        <a:buFont typeface="Times" pitchFamily="18" charset="0"/>
        <a:buChar char="•"/>
        <a:defRPr sz="1500">
          <a:solidFill>
            <a:srgbClr val="003855"/>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544439" y="190697"/>
            <a:ext cx="8045374" cy="790031"/>
          </a:xfrm>
          <a:prstGeom prst="rect">
            <a:avLst/>
          </a:prstGeom>
        </p:spPr>
        <p:txBody>
          <a:bodyPr vert="horz" lIns="0" tIns="45710" rIns="0" bIns="45710" rtlCol="0" anchor="b">
            <a:noAutofit/>
          </a:bodyPr>
          <a:lstStyle/>
          <a:p>
            <a:r>
              <a:rPr lang="fr-FR" dirty="0"/>
              <a:t>Modifiez le style du titre</a:t>
            </a:r>
          </a:p>
        </p:txBody>
      </p:sp>
      <p:sp>
        <p:nvSpPr>
          <p:cNvPr id="4" name="Espace réservé de la date 3"/>
          <p:cNvSpPr>
            <a:spLocks noGrp="1"/>
          </p:cNvSpPr>
          <p:nvPr>
            <p:ph type="dt" sz="half" idx="2"/>
          </p:nvPr>
        </p:nvSpPr>
        <p:spPr bwMode="gray">
          <a:xfrm>
            <a:off x="5142021" y="6468453"/>
            <a:ext cx="1086163" cy="206104"/>
          </a:xfrm>
          <a:prstGeom prst="rect">
            <a:avLst/>
          </a:prstGeom>
        </p:spPr>
        <p:txBody>
          <a:bodyPr vert="horz" lIns="91420" tIns="45710" rIns="91420" bIns="45710" rtlCol="0" anchor="ctr"/>
          <a:lstStyle>
            <a:lvl1pPr algn="l">
              <a:defRPr sz="1000">
                <a:solidFill>
                  <a:srgbClr val="464646"/>
                </a:solidFill>
              </a:defRPr>
            </a:lvl1pPr>
          </a:lstStyle>
          <a:p>
            <a:endParaRPr lang="fr-FR" dirty="0"/>
          </a:p>
        </p:txBody>
      </p:sp>
      <p:sp>
        <p:nvSpPr>
          <p:cNvPr id="5" name="Espace réservé du pied de page 4"/>
          <p:cNvSpPr>
            <a:spLocks noGrp="1"/>
          </p:cNvSpPr>
          <p:nvPr>
            <p:ph type="ftr" sz="quarter" idx="3"/>
          </p:nvPr>
        </p:nvSpPr>
        <p:spPr bwMode="gray">
          <a:xfrm>
            <a:off x="531466" y="6502208"/>
            <a:ext cx="4544590" cy="162152"/>
          </a:xfrm>
          <a:prstGeom prst="rect">
            <a:avLst/>
          </a:prstGeom>
        </p:spPr>
        <p:txBody>
          <a:bodyPr vert="horz" lIns="91420" tIns="45710" rIns="91420" bIns="45710" rtlCol="0" anchor="ctr"/>
          <a:lstStyle>
            <a:lvl1pPr algn="l">
              <a:defRPr sz="1000">
                <a:solidFill>
                  <a:srgbClr val="464646"/>
                </a:solidFill>
              </a:defRPr>
            </a:lvl1pPr>
          </a:lstStyle>
          <a:p>
            <a:r>
              <a:rPr lang="pt-BR"/>
              <a:t>COPIL n°4 21 09 2017</a:t>
            </a:r>
            <a:endParaRPr lang="fr-FR" dirty="0"/>
          </a:p>
        </p:txBody>
      </p:sp>
      <p:sp>
        <p:nvSpPr>
          <p:cNvPr id="6" name="Espace réservé du numéro de diapositive 5"/>
          <p:cNvSpPr>
            <a:spLocks noGrp="1"/>
          </p:cNvSpPr>
          <p:nvPr>
            <p:ph type="sldNum" sz="quarter" idx="4"/>
          </p:nvPr>
        </p:nvSpPr>
        <p:spPr bwMode="gray">
          <a:xfrm>
            <a:off x="122130" y="6502208"/>
            <a:ext cx="296226" cy="162152"/>
          </a:xfrm>
          <a:prstGeom prst="rect">
            <a:avLst/>
          </a:prstGeom>
        </p:spPr>
        <p:txBody>
          <a:bodyPr vert="horz" lIns="0" tIns="45710" rIns="0" bIns="45710" rtlCol="0" anchor="ctr"/>
          <a:lstStyle>
            <a:lvl1pPr algn="r">
              <a:defRPr sz="1000">
                <a:solidFill>
                  <a:srgbClr val="464646"/>
                </a:solidFill>
              </a:defRPr>
            </a:lvl1pPr>
          </a:lstStyle>
          <a:p>
            <a:fld id="{AF43E6FD-AB27-4108-A2FC-346BB5F75E3F}" type="slidenum">
              <a:rPr lang="fr-FR" smtClean="0"/>
              <a:pPr/>
              <a:t>‹N°›</a:t>
            </a:fld>
            <a:endParaRPr lang="fr-FR" dirty="0"/>
          </a:p>
        </p:txBody>
      </p:sp>
      <p:cxnSp>
        <p:nvCxnSpPr>
          <p:cNvPr id="11" name="Connecteur droit 10"/>
          <p:cNvCxnSpPr/>
          <p:nvPr/>
        </p:nvCxnSpPr>
        <p:spPr bwMode="gray">
          <a:xfrm>
            <a:off x="531466" y="6538281"/>
            <a:ext cx="0" cy="98754"/>
          </a:xfrm>
          <a:prstGeom prst="line">
            <a:avLst/>
          </a:prstGeom>
          <a:ln w="28575">
            <a:solidFill>
              <a:srgbClr val="CF022B"/>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bwMode="gray">
          <a:xfrm>
            <a:off x="539750" y="1054174"/>
            <a:ext cx="641823" cy="0"/>
          </a:xfrm>
          <a:prstGeom prst="line">
            <a:avLst/>
          </a:prstGeom>
          <a:ln w="12700">
            <a:solidFill>
              <a:srgbClr val="CF022B"/>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gray">
          <a:xfrm>
            <a:off x="0" y="1"/>
            <a:ext cx="9143728" cy="107092"/>
          </a:xfrm>
          <a:prstGeom prst="rect">
            <a:avLst/>
          </a:prstGeom>
          <a:solidFill>
            <a:srgbClr val="CF0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space réservé du texte 6"/>
          <p:cNvSpPr>
            <a:spLocks noGrp="1"/>
          </p:cNvSpPr>
          <p:nvPr>
            <p:ph type="body" idx="1"/>
          </p:nvPr>
        </p:nvSpPr>
        <p:spPr bwMode="gray">
          <a:xfrm>
            <a:off x="515938" y="1484314"/>
            <a:ext cx="8088312" cy="4681536"/>
          </a:xfrm>
          <a:prstGeom prst="rect">
            <a:avLst/>
          </a:prstGeom>
        </p:spPr>
        <p:txBody>
          <a:bodyPr vert="horz" lIns="0" tIns="0" rIns="0" bIns="0" rtlCol="0">
            <a:noAutofit/>
          </a:bodyPr>
          <a:lstStyle/>
          <a:p>
            <a:pPr lvl="0"/>
            <a:r>
              <a:rPr lang="fr-FR" dirty="0"/>
              <a:t>Modifiez les styles du texte du masque</a:t>
            </a:r>
          </a:p>
          <a:p>
            <a:pPr lvl="1"/>
            <a:r>
              <a:rPr lang="fr-FR" dirty="0"/>
              <a:t>Deuxième niveau</a:t>
            </a:r>
          </a:p>
          <a:p>
            <a:pPr lvl="2"/>
            <a:r>
              <a:rPr lang="fr-FR" dirty="0"/>
              <a:t>Troisième niveau</a:t>
            </a:r>
          </a:p>
        </p:txBody>
      </p:sp>
      <p:pic>
        <p:nvPicPr>
          <p:cNvPr id="15" name="Image 14"/>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bwMode="gray">
          <a:xfrm>
            <a:off x="8100392" y="6286978"/>
            <a:ext cx="560963" cy="410438"/>
          </a:xfrm>
          <a:prstGeom prst="rect">
            <a:avLst/>
          </a:prstGeom>
        </p:spPr>
      </p:pic>
    </p:spTree>
    <p:extLst>
      <p:ext uri="{BB962C8B-B14F-4D97-AF65-F5344CB8AC3E}">
        <p14:creationId xmlns:p14="http://schemas.microsoft.com/office/powerpoint/2010/main" val="15930569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hf hdr="0" dt="0"/>
  <p:txStyles>
    <p:titleStyle>
      <a:lvl1pPr algn="l" defTabSz="914199" rtl="0" eaLnBrk="1" latinLnBrk="0" hangingPunct="1">
        <a:lnSpc>
          <a:spcPct val="90000"/>
        </a:lnSpc>
        <a:spcBef>
          <a:spcPct val="0"/>
        </a:spcBef>
        <a:buNone/>
        <a:defRPr sz="2200" kern="12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1463" indent="-271463" algn="l" defTabSz="914199" rtl="0" eaLnBrk="1" latinLnBrk="0" hangingPunct="1">
        <a:spcBef>
          <a:spcPts val="1800"/>
        </a:spcBef>
        <a:buClr>
          <a:srgbClr val="CF022B"/>
        </a:buClr>
        <a:buSzPct val="90000"/>
        <a:buFontTx/>
        <a:buBlip>
          <a:blip r:embed="rId21"/>
        </a:buBlip>
        <a:tabLst/>
        <a:defRPr sz="2000" kern="1200" normalizeH="0" baseline="0">
          <a:solidFill>
            <a:schemeClr val="tx1"/>
          </a:solidFill>
          <a:latin typeface="+mn-lt"/>
          <a:ea typeface="+mn-ea"/>
          <a:cs typeface="+mn-cs"/>
        </a:defRPr>
      </a:lvl1pPr>
      <a:lvl2pPr marL="715963" indent="-242888" algn="l" defTabSz="914199" rtl="0" eaLnBrk="1" latinLnBrk="0" hangingPunct="1">
        <a:spcBef>
          <a:spcPts val="411"/>
        </a:spcBef>
        <a:buClr>
          <a:schemeClr val="accent4"/>
        </a:buClr>
        <a:buSzPct val="100000"/>
        <a:buFont typeface="Wingdings" panose="05000000000000000000" pitchFamily="2" charset="2"/>
        <a:buChar char=""/>
        <a:tabLst/>
        <a:defRPr sz="1800" kern="1200">
          <a:solidFill>
            <a:schemeClr val="tx1"/>
          </a:solidFill>
          <a:latin typeface="+mn-lt"/>
          <a:ea typeface="+mn-ea"/>
          <a:cs typeface="+mn-cs"/>
        </a:defRPr>
      </a:lvl2pPr>
      <a:lvl3pPr marL="989013" marR="0" indent="-203200" algn="l" defTabSz="725488" rtl="0" eaLnBrk="1" fontAlgn="auto" latinLnBrk="0" hangingPunct="1">
        <a:lnSpc>
          <a:spcPct val="100000"/>
        </a:lnSpc>
        <a:spcBef>
          <a:spcPts val="411"/>
        </a:spcBef>
        <a:spcAft>
          <a:spcPts val="0"/>
        </a:spcAft>
        <a:buClrTx/>
        <a:buSzTx/>
        <a:buFont typeface="Calibri" panose="020F0502020204030204" pitchFamily="34" charset="0"/>
        <a:buChar char="‐"/>
        <a:tabLst/>
        <a:defRPr lang="fr-FR" sz="1600" i="0" kern="1200" baseline="0" dirty="0" smtClean="0">
          <a:solidFill>
            <a:schemeClr val="tx1"/>
          </a:solidFill>
          <a:latin typeface="+mn-lt"/>
          <a:ea typeface="+mn-ea"/>
          <a:cs typeface="+mn-cs"/>
        </a:defRPr>
      </a:lvl3pPr>
      <a:lvl4pPr marL="990600" indent="-206375" algn="l" defTabSz="914199" rtl="0" eaLnBrk="1" latinLnBrk="0" hangingPunct="1">
        <a:spcBef>
          <a:spcPts val="0"/>
        </a:spcBef>
        <a:buFont typeface="Calibri" panose="020F0502020204030204" pitchFamily="34" charset="0"/>
        <a:buChar char="‐"/>
        <a:tabLst/>
        <a:defRPr sz="1600" i="0" kern="1200">
          <a:solidFill>
            <a:schemeClr val="tx1"/>
          </a:solidFill>
          <a:latin typeface="+mn-lt"/>
          <a:ea typeface="+mn-ea"/>
          <a:cs typeface="+mn-cs"/>
        </a:defRPr>
      </a:lvl4pPr>
      <a:lvl5pPr marL="985838" marR="0" indent="-198438" algn="l" defTabSz="914199" rtl="0" eaLnBrk="1" fontAlgn="auto" latinLnBrk="0" hangingPunct="1">
        <a:lnSpc>
          <a:spcPct val="100000"/>
        </a:lnSpc>
        <a:spcBef>
          <a:spcPts val="0"/>
        </a:spcBef>
        <a:spcAft>
          <a:spcPts val="0"/>
        </a:spcAft>
        <a:buClrTx/>
        <a:buSzTx/>
        <a:buFont typeface="Calibri" panose="020F0502020204030204" pitchFamily="34" charset="0"/>
        <a:buChar char="‐"/>
        <a:tabLst/>
        <a:defRPr sz="1600" i="0" kern="1200">
          <a:solidFill>
            <a:schemeClr val="tx1"/>
          </a:solidFill>
          <a:latin typeface="+mn-lt"/>
          <a:ea typeface="+mn-ea"/>
          <a:cs typeface="+mn-cs"/>
        </a:defRPr>
      </a:lvl5pPr>
      <a:lvl6pPr marL="1079500" indent="-8890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6pPr>
      <a:lvl7pPr marL="360000" indent="0" algn="l" defTabSz="914199" rtl="0" eaLnBrk="1" latinLnBrk="0" hangingPunct="1">
        <a:spcBef>
          <a:spcPct val="20000"/>
        </a:spcBef>
        <a:buFont typeface="Calibri" panose="020F0502020204030204" pitchFamily="34" charset="0"/>
        <a:buChar char="‐"/>
        <a:defRPr sz="1600" kern="1200">
          <a:solidFill>
            <a:schemeClr val="tx1"/>
          </a:solidFill>
          <a:latin typeface="+mn-lt"/>
          <a:ea typeface="+mn-ea"/>
          <a:cs typeface="+mn-cs"/>
        </a:defRPr>
      </a:lvl7pPr>
      <a:lvl8pPr marL="34282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45" indent="-228550" algn="l" defTabSz="91419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34.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3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32.png"/><Relationship Id="rId5" Type="http://schemas.openxmlformats.org/officeDocument/2006/relationships/tags" Target="../tags/tag7.xml"/><Relationship Id="rId10" Type="http://schemas.openxmlformats.org/officeDocument/2006/relationships/slideLayout" Target="../slideLayouts/slideLayout12.xml"/><Relationship Id="rId4" Type="http://schemas.openxmlformats.org/officeDocument/2006/relationships/tags" Target="../tags/tag6.xml"/><Relationship Id="rId9"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s://portal.mymcslogin.com/mso_digimo_p/" TargetMode="External"/><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39.png"/><Relationship Id="rId5" Type="http://schemas.openxmlformats.org/officeDocument/2006/relationships/image" Target="cid:image003.png@01D4EE1D.C9ABF8A0" TargetMode="Externa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hyperlink" Target="mailto:Digimo-administration@sg.social.gouv.fr" TargetMode="External"/><Relationship Id="rId5" Type="http://schemas.openxmlformats.org/officeDocument/2006/relationships/slideLayout" Target="../slideLayouts/slideLayout12.xml"/><Relationship Id="rId4" Type="http://schemas.openxmlformats.org/officeDocument/2006/relationships/tags" Target="../tags/tag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Image 7" descr="Logo MinitèresSociaux"/>
          <p:cNvPicPr>
            <a:picLocks noChangeAspect="1" noChangeArrowheads="1"/>
          </p:cNvPicPr>
          <p:nvPr/>
        </p:nvPicPr>
        <p:blipFill>
          <a:blip r:embed="rId3" cstate="print">
            <a:extLst>
              <a:ext uri="{28A0092B-C50C-407E-A947-70E740481C1C}">
                <a14:useLocalDpi xmlns:a14="http://schemas.microsoft.com/office/drawing/2010/main" val="0"/>
              </a:ext>
            </a:extLst>
          </a:blip>
          <a:srcRect l="6615" r="15639"/>
          <a:stretch>
            <a:fillRect/>
          </a:stretch>
        </p:blipFill>
        <p:spPr bwMode="auto">
          <a:xfrm>
            <a:off x="5532998" y="1180976"/>
            <a:ext cx="2423472" cy="80782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8668" y="2060810"/>
            <a:ext cx="7107802" cy="295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539552" y="2176040"/>
            <a:ext cx="7946132" cy="3048001"/>
          </a:xfrm>
        </p:spPr>
        <p:txBody>
          <a:bodyPr anchor="ctr" anchorCtr="0"/>
          <a:lstStyle/>
          <a:p>
            <a:pPr marL="0" indent="0" algn="ctr">
              <a:buNone/>
            </a:pPr>
            <a:r>
              <a:rPr lang="fr-FR" dirty="0" smtClean="0">
                <a:solidFill>
                  <a:srgbClr val="002060"/>
                </a:solidFill>
              </a:rPr>
              <a:t>Mode opératoire  : usagers du ministère</a:t>
            </a:r>
          </a:p>
          <a:p>
            <a:pPr marL="0" indent="0" algn="ctr">
              <a:buNone/>
            </a:pPr>
            <a:r>
              <a:rPr lang="fr-FR" dirty="0" smtClean="0">
                <a:solidFill>
                  <a:srgbClr val="002060"/>
                </a:solidFill>
              </a:rPr>
              <a:t>«J’insère une demande d’intervention avec DIGIMO » </a:t>
            </a:r>
          </a:p>
        </p:txBody>
      </p:sp>
      <p:pic>
        <p:nvPicPr>
          <p:cNvPr id="7" name="Image 2" descr="SG-Ministr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47096" y="5201770"/>
            <a:ext cx="1393174" cy="165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5" descr="image PPT-03.pd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16810" y="2924944"/>
            <a:ext cx="1724735" cy="1224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 name="Forme libre 8"/>
          <p:cNvSpPr/>
          <p:nvPr/>
        </p:nvSpPr>
        <p:spPr>
          <a:xfrm>
            <a:off x="2915816" y="2399040"/>
            <a:ext cx="1800200" cy="309880"/>
          </a:xfrm>
          <a:custGeom>
            <a:avLst/>
            <a:gdLst>
              <a:gd name="connsiteX0" fmla="*/ 0 w 2057400"/>
              <a:gd name="connsiteY0" fmla="*/ 309880 h 309880"/>
              <a:gd name="connsiteX1" fmla="*/ 541020 w 2057400"/>
              <a:gd name="connsiteY1" fmla="*/ 5080 h 309880"/>
              <a:gd name="connsiteX2" fmla="*/ 2057400 w 2057400"/>
              <a:gd name="connsiteY2" fmla="*/ 279400 h 309880"/>
            </a:gdLst>
            <a:ahLst/>
            <a:cxnLst>
              <a:cxn ang="0">
                <a:pos x="connsiteX0" y="connsiteY0"/>
              </a:cxn>
              <a:cxn ang="0">
                <a:pos x="connsiteX1" y="connsiteY1"/>
              </a:cxn>
              <a:cxn ang="0">
                <a:pos x="connsiteX2" y="connsiteY2"/>
              </a:cxn>
            </a:cxnLst>
            <a:rect l="l" t="t" r="r" b="b"/>
            <a:pathLst>
              <a:path w="2057400" h="309880">
                <a:moveTo>
                  <a:pt x="0" y="309880"/>
                </a:moveTo>
                <a:cubicBezTo>
                  <a:pt x="99060" y="160020"/>
                  <a:pt x="198120" y="10160"/>
                  <a:pt x="541020" y="5080"/>
                </a:cubicBezTo>
                <a:cubicBezTo>
                  <a:pt x="883920" y="0"/>
                  <a:pt x="1470660" y="139700"/>
                  <a:pt x="2057400" y="279400"/>
                </a:cubicBezTo>
              </a:path>
            </a:pathLst>
          </a:custGeom>
          <a:noFill/>
          <a:ln w="57150" cap="flat" cmpd="sng" algn="ctr">
            <a:solidFill>
              <a:srgbClr val="F2EF2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black"/>
              </a:solidFill>
              <a:effectLst/>
              <a:uLnTx/>
              <a:uFillTx/>
              <a:latin typeface="Calibri"/>
              <a:ea typeface="+mn-ea"/>
              <a:cs typeface="+mn-cs"/>
            </a:endParaRPr>
          </a:p>
        </p:txBody>
      </p:sp>
      <p:pic>
        <p:nvPicPr>
          <p:cNvPr id="1027" name="Image 8" descr="MIN_SOCIAUX_DNUM_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490" y="1180976"/>
            <a:ext cx="2173160" cy="8078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 9"/>
          <p:cNvPicPr>
            <a:picLocks noChangeAspect="1" noChangeArrowheads="1"/>
          </p:cNvPicPr>
          <p:nvPr/>
        </p:nvPicPr>
        <p:blipFill>
          <a:blip r:embed="rId8" cstate="print">
            <a:extLst>
              <a:ext uri="{28A0092B-C50C-407E-A947-70E740481C1C}">
                <a14:useLocalDpi xmlns:a14="http://schemas.microsoft.com/office/drawing/2010/main" val="0"/>
              </a:ext>
            </a:extLst>
          </a:blip>
          <a:srcRect l="14641" r="15459" b="19254"/>
          <a:stretch>
            <a:fillRect/>
          </a:stretch>
        </p:blipFill>
        <p:spPr bwMode="auto">
          <a:xfrm>
            <a:off x="3628270" y="1120898"/>
            <a:ext cx="14478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34061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460" y="4798949"/>
            <a:ext cx="2592360" cy="646331"/>
          </a:xfrm>
          <a:prstGeom prst="rect">
            <a:avLst/>
          </a:prstGeom>
        </p:spPr>
        <p:txBody>
          <a:bodyPr wrap="square">
            <a:spAutoFit/>
          </a:bodyPr>
          <a:lstStyle/>
          <a:p>
            <a:pPr marL="285750" indent="-285750" algn="r">
              <a:buFont typeface="Arial" panose="020B0604020202020204" pitchFamily="34" charset="0"/>
              <a:buChar char="•"/>
            </a:pPr>
            <a:r>
              <a:rPr lang="fr-FR" sz="1200" b="1" dirty="0"/>
              <a:t>Vérifiez que les informations sont correctes et cliquez sur </a:t>
            </a:r>
            <a:r>
              <a:rPr lang="fr-FR" sz="1200" b="1" dirty="0" smtClean="0"/>
              <a:t> </a:t>
            </a:r>
            <a:r>
              <a:rPr lang="fr-FR" sz="1200" b="1" dirty="0">
                <a:solidFill>
                  <a:srgbClr val="30A202"/>
                </a:solidFill>
              </a:rPr>
              <a:t>« Enregistrer l’appel » </a:t>
            </a:r>
            <a:r>
              <a:rPr lang="fr-FR" sz="1200" b="1" dirty="0" smtClean="0">
                <a:solidFill>
                  <a:srgbClr val="30A202"/>
                </a:solidFill>
                <a:sym typeface="Wingdings" panose="05000000000000000000" pitchFamily="2" charset="2"/>
              </a:rPr>
              <a:t></a:t>
            </a:r>
            <a:endParaRPr lang="fr-FR" sz="1200" b="1" dirty="0">
              <a:solidFill>
                <a:srgbClr val="30A202"/>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880" y="5661310"/>
            <a:ext cx="3312459" cy="5040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75590" y="0"/>
            <a:ext cx="8281150" cy="584775"/>
          </a:xfrm>
          <a:prstGeom prst="rect">
            <a:avLst/>
          </a:prstGeom>
          <a:noFill/>
        </p:spPr>
        <p:txBody>
          <a:bodyPr wrap="square" rtlCol="0">
            <a:spAutoFit/>
          </a:bodyPr>
          <a:lstStyle/>
          <a:p>
            <a:pPr lvl="0"/>
            <a:r>
              <a:rPr lang="fr-FR" b="1" dirty="0">
                <a:solidFill>
                  <a:srgbClr val="FFFFFF"/>
                </a:solidFill>
              </a:rPr>
              <a:t>Je créée ma demande d’intervention</a:t>
            </a:r>
          </a:p>
          <a:p>
            <a:r>
              <a:rPr lang="fr-FR" sz="1400" b="1" dirty="0" smtClean="0"/>
              <a:t>J’enregistre </a:t>
            </a:r>
            <a:r>
              <a:rPr lang="fr-FR" sz="1400" b="1" dirty="0"/>
              <a:t>m</a:t>
            </a:r>
            <a:r>
              <a:rPr lang="fr-FR" sz="1400" b="1" dirty="0" smtClean="0"/>
              <a:t>a demande</a:t>
            </a:r>
            <a:endParaRPr lang="fr-FR" sz="1400" b="1" dirty="0"/>
          </a:p>
        </p:txBody>
      </p:sp>
      <p:sp>
        <p:nvSpPr>
          <p:cNvPr id="10" name="Rectangle 9"/>
          <p:cNvSpPr/>
          <p:nvPr/>
        </p:nvSpPr>
        <p:spPr>
          <a:xfrm>
            <a:off x="251400" y="1292541"/>
            <a:ext cx="3191654" cy="1200329"/>
          </a:xfrm>
          <a:prstGeom prst="rect">
            <a:avLst/>
          </a:prstGeom>
        </p:spPr>
        <p:txBody>
          <a:bodyPr wrap="square">
            <a:spAutoFit/>
          </a:bodyPr>
          <a:lstStyle/>
          <a:p>
            <a:r>
              <a:rPr lang="fr-FR" sz="1200" b="1" i="1" dirty="0">
                <a:solidFill>
                  <a:srgbClr val="C00000"/>
                </a:solidFill>
              </a:rPr>
              <a:t>Attention ! Les champs </a:t>
            </a:r>
            <a:r>
              <a:rPr lang="fr-FR" sz="1200" b="1" i="1" dirty="0" smtClean="0">
                <a:solidFill>
                  <a:srgbClr val="C00000"/>
                </a:solidFill>
              </a:rPr>
              <a:t>en gras avec un encadré </a:t>
            </a:r>
            <a:r>
              <a:rPr lang="fr-FR" sz="1200" b="1" i="1" dirty="0">
                <a:solidFill>
                  <a:srgbClr val="C00000"/>
                </a:solidFill>
              </a:rPr>
              <a:t>rouge sont </a:t>
            </a:r>
            <a:r>
              <a:rPr lang="fr-FR" sz="1200" b="1" i="1" u="sng" dirty="0">
                <a:solidFill>
                  <a:srgbClr val="C00000"/>
                </a:solidFill>
              </a:rPr>
              <a:t>obligatoires. </a:t>
            </a:r>
            <a:endParaRPr lang="fr-FR" sz="1200" b="1" i="1" u="sng" dirty="0" smtClean="0">
              <a:solidFill>
                <a:srgbClr val="C00000"/>
              </a:solidFill>
            </a:endParaRPr>
          </a:p>
          <a:p>
            <a:endParaRPr lang="fr-FR" sz="1200" b="1" i="1" u="sng" dirty="0" smtClean="0">
              <a:solidFill>
                <a:srgbClr val="C00000"/>
              </a:solidFill>
            </a:endParaRPr>
          </a:p>
          <a:p>
            <a:r>
              <a:rPr lang="fr-FR" sz="1200" b="1" i="1" dirty="0" smtClean="0">
                <a:solidFill>
                  <a:srgbClr val="C00000"/>
                </a:solidFill>
              </a:rPr>
              <a:t>Vous </a:t>
            </a:r>
            <a:r>
              <a:rPr lang="fr-FR" sz="1200" b="1" i="1" dirty="0">
                <a:solidFill>
                  <a:srgbClr val="C00000"/>
                </a:solidFill>
              </a:rPr>
              <a:t>devez les renseigner, sinon vous ne pourrez pas enregistrer votre </a:t>
            </a:r>
            <a:r>
              <a:rPr lang="fr-FR" sz="1200" b="1" i="1" dirty="0" smtClean="0">
                <a:solidFill>
                  <a:srgbClr val="C00000"/>
                </a:solidFill>
              </a:rPr>
              <a:t>demande.</a:t>
            </a:r>
            <a:endParaRPr lang="fr-FR" sz="1200" b="1" i="1" dirty="0">
              <a:solidFill>
                <a:srgbClr val="C00000"/>
              </a:solidFill>
            </a:endParaRPr>
          </a:p>
        </p:txBody>
      </p:sp>
      <p:sp>
        <p:nvSpPr>
          <p:cNvPr id="11" name="Caution">
            <a:extLst>
              <a:ext uri="{FF2B5EF4-FFF2-40B4-BE49-F238E27FC236}">
                <a16:creationId xmlns:a16="http://schemas.microsoft.com/office/drawing/2014/main" id="{B6782351-929C-4F61-9C1B-23DE2A169ABC}"/>
              </a:ext>
            </a:extLst>
          </p:cNvPr>
          <p:cNvSpPr>
            <a:spLocks noChangeAspect="1"/>
          </p:cNvSpPr>
          <p:nvPr/>
        </p:nvSpPr>
        <p:spPr>
          <a:xfrm>
            <a:off x="1475571" y="836640"/>
            <a:ext cx="432060" cy="372465"/>
          </a:xfrm>
          <a:custGeom>
            <a:avLst/>
            <a:gdLst>
              <a:gd name="connsiteX0" fmla="*/ 957551 w 1915105"/>
              <a:gd name="connsiteY0" fmla="*/ 1312007 h 1650953"/>
              <a:gd name="connsiteX1" fmla="*/ 1058240 w 1915105"/>
              <a:gd name="connsiteY1" fmla="*/ 1412696 h 1650953"/>
              <a:gd name="connsiteX2" fmla="*/ 957551 w 1915105"/>
              <a:gd name="connsiteY2" fmla="*/ 1513385 h 1650953"/>
              <a:gd name="connsiteX3" fmla="*/ 856862 w 1915105"/>
              <a:gd name="connsiteY3" fmla="*/ 1412696 h 1650953"/>
              <a:gd name="connsiteX4" fmla="*/ 957551 w 1915105"/>
              <a:gd name="connsiteY4" fmla="*/ 1312007 h 1650953"/>
              <a:gd name="connsiteX5" fmla="*/ 957553 w 1915105"/>
              <a:gd name="connsiteY5" fmla="*/ 439775 h 1650953"/>
              <a:gd name="connsiteX6" fmla="*/ 1026486 w 1915105"/>
              <a:gd name="connsiteY6" fmla="*/ 508708 h 1650953"/>
              <a:gd name="connsiteX7" fmla="*/ 1026485 w 1915105"/>
              <a:gd name="connsiteY7" fmla="*/ 1135578 h 1650953"/>
              <a:gd name="connsiteX8" fmla="*/ 957552 w 1915105"/>
              <a:gd name="connsiteY8" fmla="*/ 1204511 h 1650953"/>
              <a:gd name="connsiteX9" fmla="*/ 957553 w 1915105"/>
              <a:gd name="connsiteY9" fmla="*/ 1204510 h 1650953"/>
              <a:gd name="connsiteX10" fmla="*/ 888620 w 1915105"/>
              <a:gd name="connsiteY10" fmla="*/ 1135577 h 1650953"/>
              <a:gd name="connsiteX11" fmla="*/ 888620 w 1915105"/>
              <a:gd name="connsiteY11" fmla="*/ 508708 h 1650953"/>
              <a:gd name="connsiteX12" fmla="*/ 957553 w 1915105"/>
              <a:gd name="connsiteY12" fmla="*/ 439775 h 1650953"/>
              <a:gd name="connsiteX13" fmla="*/ 957553 w 1915105"/>
              <a:gd name="connsiteY13" fmla="*/ 100443 h 1650953"/>
              <a:gd name="connsiteX14" fmla="*/ 87050 w 1915105"/>
              <a:gd name="connsiteY14" fmla="*/ 1601309 h 1650953"/>
              <a:gd name="connsiteX15" fmla="*/ 1828055 w 1915105"/>
              <a:gd name="connsiteY15" fmla="*/ 1601309 h 1650953"/>
              <a:gd name="connsiteX16" fmla="*/ 957553 w 1915105"/>
              <a:gd name="connsiteY16" fmla="*/ 0 h 1650953"/>
              <a:gd name="connsiteX17" fmla="*/ 1915105 w 1915105"/>
              <a:gd name="connsiteY17" fmla="*/ 1650953 h 1650953"/>
              <a:gd name="connsiteX18" fmla="*/ 0 w 1915105"/>
              <a:gd name="connsiteY18" fmla="*/ 1650953 h 165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5105" h="1650953">
                <a:moveTo>
                  <a:pt x="957551" y="1312007"/>
                </a:moveTo>
                <a:cubicBezTo>
                  <a:pt x="1013160" y="1312007"/>
                  <a:pt x="1058240" y="1357087"/>
                  <a:pt x="1058240" y="1412696"/>
                </a:cubicBezTo>
                <a:cubicBezTo>
                  <a:pt x="1058240" y="1468305"/>
                  <a:pt x="1013160" y="1513385"/>
                  <a:pt x="957551" y="1513385"/>
                </a:cubicBezTo>
                <a:cubicBezTo>
                  <a:pt x="901942" y="1513385"/>
                  <a:pt x="856862" y="1468305"/>
                  <a:pt x="856862" y="1412696"/>
                </a:cubicBezTo>
                <a:cubicBezTo>
                  <a:pt x="856862" y="1357087"/>
                  <a:pt x="901942" y="1312007"/>
                  <a:pt x="957551" y="1312007"/>
                </a:cubicBezTo>
                <a:close/>
                <a:moveTo>
                  <a:pt x="957553" y="439775"/>
                </a:moveTo>
                <a:cubicBezTo>
                  <a:pt x="995624" y="439775"/>
                  <a:pt x="1026486" y="470637"/>
                  <a:pt x="1026486" y="508708"/>
                </a:cubicBezTo>
                <a:cubicBezTo>
                  <a:pt x="1026486" y="717665"/>
                  <a:pt x="1026485" y="926621"/>
                  <a:pt x="1026485" y="1135578"/>
                </a:cubicBezTo>
                <a:cubicBezTo>
                  <a:pt x="1026485" y="1173649"/>
                  <a:pt x="995623" y="1204511"/>
                  <a:pt x="957552" y="1204511"/>
                </a:cubicBezTo>
                <a:lnTo>
                  <a:pt x="957553" y="1204510"/>
                </a:lnTo>
                <a:cubicBezTo>
                  <a:pt x="919482" y="1204510"/>
                  <a:pt x="888620" y="1173648"/>
                  <a:pt x="888620" y="1135577"/>
                </a:cubicBezTo>
                <a:lnTo>
                  <a:pt x="888620" y="508708"/>
                </a:lnTo>
                <a:cubicBezTo>
                  <a:pt x="888620" y="470637"/>
                  <a:pt x="919482" y="439775"/>
                  <a:pt x="957553" y="439775"/>
                </a:cubicBezTo>
                <a:close/>
                <a:moveTo>
                  <a:pt x="957553" y="100443"/>
                </a:moveTo>
                <a:lnTo>
                  <a:pt x="87050" y="1601309"/>
                </a:lnTo>
                <a:lnTo>
                  <a:pt x="1828055" y="1601309"/>
                </a:lnTo>
                <a:close/>
                <a:moveTo>
                  <a:pt x="957553" y="0"/>
                </a:moveTo>
                <a:lnTo>
                  <a:pt x="1915105" y="1650953"/>
                </a:lnTo>
                <a:lnTo>
                  <a:pt x="0" y="1650953"/>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50" y="677528"/>
            <a:ext cx="3240450" cy="47195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3347830" y="5175154"/>
            <a:ext cx="1312765" cy="235963"/>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Century Gothic" pitchFamily="34" charset="0"/>
            </a:endParaRPr>
          </a:p>
        </p:txBody>
      </p:sp>
      <p:sp>
        <p:nvSpPr>
          <p:cNvPr id="2" name="ZoneTexte 1"/>
          <p:cNvSpPr txBox="1"/>
          <p:nvPr/>
        </p:nvSpPr>
        <p:spPr>
          <a:xfrm>
            <a:off x="444215" y="5589300"/>
            <a:ext cx="4824670" cy="461665"/>
          </a:xfrm>
          <a:prstGeom prst="rect">
            <a:avLst/>
          </a:prstGeom>
          <a:noFill/>
        </p:spPr>
        <p:txBody>
          <a:bodyPr wrap="square" rtlCol="0">
            <a:spAutoFit/>
          </a:bodyPr>
          <a:lstStyle/>
          <a:p>
            <a:pPr marL="285750" indent="-285750">
              <a:buFont typeface="Arial" panose="020B0604020202020204" pitchFamily="34" charset="0"/>
              <a:buChar char="•"/>
            </a:pPr>
            <a:endParaRPr lang="fr-FR" sz="1200" b="1" dirty="0">
              <a:solidFill>
                <a:srgbClr val="30A202"/>
              </a:solidFill>
            </a:endParaRPr>
          </a:p>
          <a:p>
            <a:pPr marL="171450" indent="-171450">
              <a:buFont typeface="Arial" panose="020B0604020202020204" pitchFamily="34" charset="0"/>
              <a:buChar char="•"/>
            </a:pPr>
            <a:r>
              <a:rPr lang="fr-FR" sz="1200" b="1" dirty="0"/>
              <a:t>Un message de confirmation apparait : </a:t>
            </a:r>
          </a:p>
        </p:txBody>
      </p:sp>
    </p:spTree>
    <p:extLst>
      <p:ext uri="{BB962C8B-B14F-4D97-AF65-F5344CB8AC3E}">
        <p14:creationId xmlns:p14="http://schemas.microsoft.com/office/powerpoint/2010/main" val="290786197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395420" y="188550"/>
            <a:ext cx="8281150" cy="369332"/>
          </a:xfrm>
          <a:prstGeom prst="rect">
            <a:avLst/>
          </a:prstGeom>
          <a:noFill/>
        </p:spPr>
        <p:txBody>
          <a:bodyPr wrap="square" rtlCol="0">
            <a:spAutoFit/>
          </a:bodyPr>
          <a:lstStyle/>
          <a:p>
            <a:r>
              <a:rPr lang="fr-FR" b="1" dirty="0" smtClean="0">
                <a:solidFill>
                  <a:schemeClr val="bg1"/>
                </a:solidFill>
              </a:rPr>
              <a:t>SOMMAIRE  « J’insère une demande d’intervention avec DIGIMO » </a:t>
            </a:r>
          </a:p>
        </p:txBody>
      </p:sp>
      <p:sp>
        <p:nvSpPr>
          <p:cNvPr id="5" name="Espace réservé du contenu 3">
            <a:extLst>
              <a:ext uri="{FF2B5EF4-FFF2-40B4-BE49-F238E27FC236}">
                <a16:creationId xmlns:a16="http://schemas.microsoft.com/office/drawing/2014/main" id="{DC8031FD-2131-4BA6-9B87-3BE6AF54442E}"/>
              </a:ext>
            </a:extLst>
          </p:cNvPr>
          <p:cNvSpPr>
            <a:spLocks noGrp="1"/>
          </p:cNvSpPr>
          <p:nvPr>
            <p:ph/>
          </p:nvPr>
        </p:nvSpPr>
        <p:spPr>
          <a:xfrm>
            <a:off x="755470" y="1700760"/>
            <a:ext cx="6084845" cy="1152160"/>
          </a:xfrm>
          <a:ln>
            <a:noFill/>
          </a:ln>
        </p:spPr>
        <p:txBody>
          <a:bodyPr/>
          <a:lstStyle/>
          <a:p>
            <a:pPr marL="342900" lvl="1" indent="-342900">
              <a:spcBef>
                <a:spcPct val="70000"/>
              </a:spcBef>
              <a:buClr>
                <a:srgbClr val="003855"/>
              </a:buClr>
              <a:buFont typeface="+mj-lt"/>
              <a:buAutoNum type="arabicPeriod"/>
            </a:pPr>
            <a:r>
              <a:rPr lang="fr-FR" sz="1800" b="1" dirty="0" smtClean="0">
                <a:solidFill>
                  <a:srgbClr val="C49026"/>
                </a:solidFill>
                <a:ea typeface="+mn-ea"/>
                <a:cs typeface="+mn-cs"/>
              </a:rPr>
              <a:t>Portail Web</a:t>
            </a:r>
          </a:p>
          <a:p>
            <a:pPr marL="873125" lvl="2" indent="-342900">
              <a:spcBef>
                <a:spcPct val="70000"/>
              </a:spcBef>
              <a:buClr>
                <a:srgbClr val="003855"/>
              </a:buClr>
              <a:buFont typeface="+mj-lt"/>
              <a:buAutoNum type="alphaLcPeriod"/>
            </a:pPr>
            <a:r>
              <a:rPr lang="fr-FR" sz="1800" dirty="0" smtClean="0">
                <a:solidFill>
                  <a:srgbClr val="C49026"/>
                </a:solidFill>
                <a:ea typeface="+mn-ea"/>
                <a:cs typeface="+mn-cs"/>
              </a:rPr>
              <a:t>Je crée ma demande</a:t>
            </a:r>
          </a:p>
          <a:p>
            <a:pPr marL="873125" lvl="2" indent="-342900">
              <a:spcBef>
                <a:spcPct val="70000"/>
              </a:spcBef>
              <a:buClr>
                <a:srgbClr val="003855"/>
              </a:buClr>
              <a:buFont typeface="+mj-lt"/>
              <a:buAutoNum type="alphaLcPeriod"/>
            </a:pPr>
            <a:r>
              <a:rPr lang="fr-FR" sz="1800" b="1" dirty="0" smtClean="0">
                <a:solidFill>
                  <a:srgbClr val="C49026"/>
                </a:solidFill>
                <a:ea typeface="+mn-ea"/>
                <a:cs typeface="+mn-cs"/>
              </a:rPr>
              <a:t>Je retrouve ma demande</a:t>
            </a:r>
          </a:p>
          <a:p>
            <a:pPr marL="342900" lvl="1" indent="-342900">
              <a:spcBef>
                <a:spcPct val="70000"/>
              </a:spcBef>
              <a:buClr>
                <a:srgbClr val="003855"/>
              </a:buClr>
              <a:buFont typeface="+mj-lt"/>
              <a:buAutoNum type="arabicPeriod"/>
            </a:pPr>
            <a:r>
              <a:rPr lang="fr-FR" sz="1800" dirty="0" smtClean="0">
                <a:solidFill>
                  <a:srgbClr val="C49026"/>
                </a:solidFill>
                <a:ea typeface="+mn-ea"/>
                <a:cs typeface="+mn-cs"/>
              </a:rPr>
              <a:t>Application Mobile</a:t>
            </a:r>
          </a:p>
        </p:txBody>
      </p:sp>
      <p:sp>
        <p:nvSpPr>
          <p:cNvPr id="4" name="Rectangle 3"/>
          <p:cNvSpPr/>
          <p:nvPr/>
        </p:nvSpPr>
        <p:spPr bwMode="auto">
          <a:xfrm>
            <a:off x="989502" y="2636890"/>
            <a:ext cx="5616780" cy="504070"/>
          </a:xfrm>
          <a:prstGeom prst="rect">
            <a:avLst/>
          </a:prstGeom>
          <a:noFill/>
          <a:ln w="9525" cap="flat" cmpd="sng" algn="ctr">
            <a:solidFill>
              <a:srgbClr val="C4902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Century Gothic" pitchFamily="34" charset="0"/>
            </a:endParaRPr>
          </a:p>
        </p:txBody>
      </p:sp>
    </p:spTree>
    <p:extLst>
      <p:ext uri="{BB962C8B-B14F-4D97-AF65-F5344CB8AC3E}">
        <p14:creationId xmlns:p14="http://schemas.microsoft.com/office/powerpoint/2010/main" val="39011006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11"/>
          <a:stretch>
            <a:fillRect/>
          </a:stretch>
        </p:blipFill>
        <p:spPr>
          <a:xfrm>
            <a:off x="530983" y="2760002"/>
            <a:ext cx="8073577" cy="1749148"/>
          </a:xfrm>
          <a:prstGeom prst="rect">
            <a:avLst/>
          </a:prstGeom>
        </p:spPr>
      </p:pic>
      <p:pic>
        <p:nvPicPr>
          <p:cNvPr id="4" name="Image 3"/>
          <p:cNvPicPr>
            <a:picLocks noChangeAspect="1"/>
          </p:cNvPicPr>
          <p:nvPr/>
        </p:nvPicPr>
        <p:blipFill>
          <a:blip r:embed="rId12"/>
          <a:stretch>
            <a:fillRect/>
          </a:stretch>
        </p:blipFill>
        <p:spPr>
          <a:xfrm>
            <a:off x="4388053" y="882896"/>
            <a:ext cx="3733800" cy="600075"/>
          </a:xfrm>
          <a:prstGeom prst="rect">
            <a:avLst/>
          </a:prstGeom>
        </p:spPr>
      </p:pic>
      <p:sp>
        <p:nvSpPr>
          <p:cNvPr id="7" name="ZoneTexte 6"/>
          <p:cNvSpPr txBox="1"/>
          <p:nvPr/>
        </p:nvSpPr>
        <p:spPr>
          <a:xfrm>
            <a:off x="307356" y="836640"/>
            <a:ext cx="4064595" cy="646331"/>
          </a:xfrm>
          <a:prstGeom prst="rect">
            <a:avLst/>
          </a:prstGeom>
          <a:noFill/>
        </p:spPr>
        <p:txBody>
          <a:bodyPr wrap="square" rtlCol="0">
            <a:spAutoFit/>
          </a:bodyPr>
          <a:lstStyle/>
          <a:p>
            <a:pPr marL="171450" indent="-171450">
              <a:buFont typeface="Arial" panose="020B0604020202020204" pitchFamily="34" charset="0"/>
              <a:buChar char="•"/>
            </a:pPr>
            <a:r>
              <a:rPr lang="fr-FR" sz="1200" b="1" dirty="0" smtClean="0"/>
              <a:t>Pour retrouver les appels que vous avez enregistrés, cliquez en haut à gauche de votre page web sur « </a:t>
            </a:r>
            <a:r>
              <a:rPr lang="fr-FR" sz="1200" b="1" u="sng" dirty="0" smtClean="0">
                <a:solidFill>
                  <a:srgbClr val="C49026"/>
                </a:solidFill>
              </a:rPr>
              <a:t>Mes demandes</a:t>
            </a:r>
            <a:r>
              <a:rPr lang="fr-FR" sz="1200" b="1" u="sng" dirty="0" smtClean="0"/>
              <a:t> </a:t>
            </a:r>
            <a:r>
              <a:rPr lang="fr-FR" sz="1200" b="1" dirty="0" smtClean="0"/>
              <a:t>»  </a:t>
            </a:r>
          </a:p>
        </p:txBody>
      </p:sp>
      <p:sp>
        <p:nvSpPr>
          <p:cNvPr id="9" name="ZoneTexte 8"/>
          <p:cNvSpPr txBox="1"/>
          <p:nvPr/>
        </p:nvSpPr>
        <p:spPr>
          <a:xfrm>
            <a:off x="293591" y="1700760"/>
            <a:ext cx="5934639" cy="461665"/>
          </a:xfrm>
          <a:prstGeom prst="rect">
            <a:avLst/>
          </a:prstGeom>
          <a:noFill/>
        </p:spPr>
        <p:txBody>
          <a:bodyPr wrap="square" rtlCol="0">
            <a:spAutoFit/>
          </a:bodyPr>
          <a:lstStyle/>
          <a:p>
            <a:pPr marL="171450" indent="-171450">
              <a:buFont typeface="Arial" panose="020B0604020202020204" pitchFamily="34" charset="0"/>
              <a:buChar char="•"/>
            </a:pPr>
            <a:r>
              <a:rPr lang="fr-FR" sz="1200" b="1" dirty="0" smtClean="0"/>
              <a:t>Une fenêtre s’ouvre sur laquelle vous pouvez voir toutes les demandes que vous avez insérées avec les informations remplies  :</a:t>
            </a:r>
          </a:p>
        </p:txBody>
      </p:sp>
      <p:cxnSp>
        <p:nvCxnSpPr>
          <p:cNvPr id="11" name="Connecteur droit avec flèche 10"/>
          <p:cNvCxnSpPr/>
          <p:nvPr/>
        </p:nvCxnSpPr>
        <p:spPr bwMode="auto">
          <a:xfrm>
            <a:off x="1043510" y="3933070"/>
            <a:ext cx="0" cy="975027"/>
          </a:xfrm>
          <a:prstGeom prst="straightConnector1">
            <a:avLst/>
          </a:prstGeom>
          <a:noFill/>
          <a:ln w="12700" cap="flat" cmpd="sng" algn="ctr">
            <a:solidFill>
              <a:schemeClr val="accent4"/>
            </a:solidFill>
            <a:prstDash val="sysDash"/>
            <a:round/>
            <a:headEnd type="none" w="med" len="med"/>
            <a:tailEnd type="arrow"/>
          </a:ln>
          <a:effectLst/>
        </p:spPr>
      </p:cxnSp>
      <p:cxnSp>
        <p:nvCxnSpPr>
          <p:cNvPr id="16" name="Connecteur droit avec flèche 15"/>
          <p:cNvCxnSpPr/>
          <p:nvPr/>
        </p:nvCxnSpPr>
        <p:spPr bwMode="auto">
          <a:xfrm>
            <a:off x="3707880" y="3933070"/>
            <a:ext cx="0" cy="975027"/>
          </a:xfrm>
          <a:prstGeom prst="straightConnector1">
            <a:avLst/>
          </a:prstGeom>
          <a:noFill/>
          <a:ln w="12700" cap="flat" cmpd="sng" algn="ctr">
            <a:solidFill>
              <a:schemeClr val="accent4"/>
            </a:solidFill>
            <a:prstDash val="sysDash"/>
            <a:round/>
            <a:headEnd type="none" w="med" len="med"/>
            <a:tailEnd type="arrow"/>
          </a:ln>
          <a:effectLst/>
        </p:spPr>
      </p:cxnSp>
      <p:cxnSp>
        <p:nvCxnSpPr>
          <p:cNvPr id="17" name="Connecteur droit avec flèche 16"/>
          <p:cNvCxnSpPr/>
          <p:nvPr/>
        </p:nvCxnSpPr>
        <p:spPr bwMode="auto">
          <a:xfrm>
            <a:off x="5292100" y="3933070"/>
            <a:ext cx="0" cy="975027"/>
          </a:xfrm>
          <a:prstGeom prst="straightConnector1">
            <a:avLst/>
          </a:prstGeom>
          <a:noFill/>
          <a:ln w="12700" cap="flat" cmpd="sng" algn="ctr">
            <a:solidFill>
              <a:schemeClr val="accent4"/>
            </a:solidFill>
            <a:prstDash val="sysDash"/>
            <a:round/>
            <a:headEnd type="none" w="med" len="med"/>
            <a:tailEnd type="arrow"/>
          </a:ln>
          <a:effectLst/>
        </p:spPr>
      </p:cxnSp>
      <p:cxnSp>
        <p:nvCxnSpPr>
          <p:cNvPr id="18" name="Connecteur droit avec flèche 17"/>
          <p:cNvCxnSpPr/>
          <p:nvPr/>
        </p:nvCxnSpPr>
        <p:spPr bwMode="auto">
          <a:xfrm>
            <a:off x="6588280" y="3933070"/>
            <a:ext cx="0" cy="975027"/>
          </a:xfrm>
          <a:prstGeom prst="straightConnector1">
            <a:avLst/>
          </a:prstGeom>
          <a:noFill/>
          <a:ln w="12700" cap="flat" cmpd="sng" algn="ctr">
            <a:solidFill>
              <a:schemeClr val="accent4"/>
            </a:solidFill>
            <a:prstDash val="sysDash"/>
            <a:round/>
            <a:headEnd type="none" w="med" len="med"/>
            <a:tailEnd type="arrow"/>
          </a:ln>
          <a:effectLst/>
        </p:spPr>
      </p:cxnSp>
      <p:sp>
        <p:nvSpPr>
          <p:cNvPr id="20" name="ZoneTexte 19"/>
          <p:cNvSpPr txBox="1"/>
          <p:nvPr/>
        </p:nvSpPr>
        <p:spPr>
          <a:xfrm>
            <a:off x="3131800" y="5013220"/>
            <a:ext cx="1297803" cy="553998"/>
          </a:xfrm>
          <a:prstGeom prst="rect">
            <a:avLst/>
          </a:prstGeom>
          <a:noFill/>
          <a:ln>
            <a:solidFill>
              <a:schemeClr val="accent6"/>
            </a:solidFill>
            <a:prstDash val="dashDot"/>
          </a:ln>
        </p:spPr>
        <p:txBody>
          <a:bodyPr wrap="square" rtlCol="0">
            <a:spAutoFit/>
          </a:bodyPr>
          <a:lstStyle/>
          <a:p>
            <a:pPr algn="ctr"/>
            <a:r>
              <a:rPr lang="fr-FR" sz="1000" dirty="0" smtClean="0"/>
              <a:t>La date d’enregistrement de votre appel</a:t>
            </a:r>
            <a:endParaRPr lang="fr-FR" sz="1000" dirty="0"/>
          </a:p>
        </p:txBody>
      </p:sp>
      <p:sp>
        <p:nvSpPr>
          <p:cNvPr id="21" name="ZoneTexte 20"/>
          <p:cNvSpPr txBox="1"/>
          <p:nvPr/>
        </p:nvSpPr>
        <p:spPr>
          <a:xfrm>
            <a:off x="467430" y="5013220"/>
            <a:ext cx="1080150" cy="553998"/>
          </a:xfrm>
          <a:prstGeom prst="rect">
            <a:avLst/>
          </a:prstGeom>
          <a:noFill/>
          <a:ln>
            <a:solidFill>
              <a:schemeClr val="accent6"/>
            </a:solidFill>
            <a:prstDash val="dashDot"/>
          </a:ln>
        </p:spPr>
        <p:txBody>
          <a:bodyPr wrap="square" rtlCol="0">
            <a:spAutoFit/>
          </a:bodyPr>
          <a:lstStyle/>
          <a:p>
            <a:pPr algn="ctr"/>
            <a:r>
              <a:rPr lang="fr-FR" sz="1000" dirty="0" smtClean="0"/>
              <a:t>La dernière action faite sur l’appel</a:t>
            </a:r>
            <a:endParaRPr lang="fr-FR" sz="1000" dirty="0"/>
          </a:p>
        </p:txBody>
      </p:sp>
      <p:sp>
        <p:nvSpPr>
          <p:cNvPr id="22" name="ZoneTexte 21"/>
          <p:cNvSpPr txBox="1"/>
          <p:nvPr/>
        </p:nvSpPr>
        <p:spPr>
          <a:xfrm>
            <a:off x="4644010" y="5013220"/>
            <a:ext cx="1224170" cy="553998"/>
          </a:xfrm>
          <a:prstGeom prst="rect">
            <a:avLst/>
          </a:prstGeom>
          <a:noFill/>
          <a:ln>
            <a:solidFill>
              <a:schemeClr val="accent6"/>
            </a:solidFill>
            <a:prstDash val="dashDot"/>
          </a:ln>
        </p:spPr>
        <p:txBody>
          <a:bodyPr wrap="square" rtlCol="0">
            <a:spAutoFit/>
          </a:bodyPr>
          <a:lstStyle/>
          <a:p>
            <a:pPr algn="ctr"/>
            <a:r>
              <a:rPr lang="fr-FR" sz="1000" dirty="0" smtClean="0"/>
              <a:t>Le stade de suivi de votre demande par la DFAS</a:t>
            </a:r>
            <a:endParaRPr lang="fr-FR" sz="1000" dirty="0"/>
          </a:p>
        </p:txBody>
      </p:sp>
      <p:sp>
        <p:nvSpPr>
          <p:cNvPr id="23" name="ZoneTexte 22"/>
          <p:cNvSpPr txBox="1"/>
          <p:nvPr/>
        </p:nvSpPr>
        <p:spPr>
          <a:xfrm>
            <a:off x="6228230" y="5013220"/>
            <a:ext cx="1120370" cy="553998"/>
          </a:xfrm>
          <a:prstGeom prst="rect">
            <a:avLst/>
          </a:prstGeom>
          <a:noFill/>
          <a:ln>
            <a:solidFill>
              <a:schemeClr val="accent6"/>
            </a:solidFill>
            <a:prstDash val="dashDot"/>
          </a:ln>
        </p:spPr>
        <p:txBody>
          <a:bodyPr wrap="square" rtlCol="0">
            <a:spAutoFit/>
          </a:bodyPr>
          <a:lstStyle/>
          <a:p>
            <a:pPr algn="ctr"/>
            <a:r>
              <a:rPr lang="fr-FR" sz="1000" dirty="0" smtClean="0"/>
              <a:t>L’emplacement du problème signalé</a:t>
            </a:r>
            <a:endParaRPr lang="fr-FR" sz="1000" dirty="0"/>
          </a:p>
        </p:txBody>
      </p:sp>
      <p:grpSp>
        <p:nvGrpSpPr>
          <p:cNvPr id="24" name="Idea2">
            <a:extLst>
              <a:ext uri="{FF2B5EF4-FFF2-40B4-BE49-F238E27FC236}">
                <a16:creationId xmlns:a16="http://schemas.microsoft.com/office/drawing/2014/main" id="{B5D906A2-B697-428B-98FA-1975E21289F6}"/>
              </a:ext>
            </a:extLst>
          </p:cNvPr>
          <p:cNvGrpSpPr>
            <a:grpSpLocks noChangeAspect="1"/>
          </p:cNvGrpSpPr>
          <p:nvPr>
            <p:custDataLst>
              <p:tags r:id="rId1"/>
            </p:custDataLst>
          </p:nvPr>
        </p:nvGrpSpPr>
        <p:grpSpPr>
          <a:xfrm>
            <a:off x="422166" y="5889705"/>
            <a:ext cx="379659" cy="419695"/>
            <a:chOff x="2087986" y="1812758"/>
            <a:chExt cx="316995" cy="350423"/>
          </a:xfrm>
          <a:solidFill>
            <a:srgbClr val="C49026"/>
          </a:solidFill>
        </p:grpSpPr>
        <p:sp>
          <p:nvSpPr>
            <p:cNvPr id="25" name="Crowdsourcing2">
              <a:extLst>
                <a:ext uri="{FF2B5EF4-FFF2-40B4-BE49-F238E27FC236}">
                  <a16:creationId xmlns:a16="http://schemas.microsoft.com/office/drawing/2014/main" id="{F4707F51-2C3B-4011-8C08-73FC062CCFE3}"/>
                </a:ext>
              </a:extLst>
            </p:cNvPr>
            <p:cNvSpPr>
              <a:spLocks/>
            </p:cNvSpPr>
            <p:nvPr>
              <p:custDataLst>
                <p:tags r:id="rId2"/>
              </p:custDataLst>
            </p:nvPr>
          </p:nvSpPr>
          <p:spPr bwMode="auto">
            <a:xfrm>
              <a:off x="2212479" y="2095171"/>
              <a:ext cx="68010" cy="23054"/>
            </a:xfrm>
            <a:custGeom>
              <a:avLst/>
              <a:gdLst>
                <a:gd name="T0" fmla="*/ 130 w 156"/>
                <a:gd name="T1" fmla="*/ 52 h 52"/>
                <a:gd name="T2" fmla="*/ 26 w 156"/>
                <a:gd name="T3" fmla="*/ 52 h 52"/>
                <a:gd name="T4" fmla="*/ 0 w 156"/>
                <a:gd name="T5" fmla="*/ 26 h 52"/>
                <a:gd name="T6" fmla="*/ 26 w 156"/>
                <a:gd name="T7" fmla="*/ 0 h 52"/>
                <a:gd name="T8" fmla="*/ 130 w 156"/>
                <a:gd name="T9" fmla="*/ 0 h 52"/>
                <a:gd name="T10" fmla="*/ 156 w 156"/>
                <a:gd name="T11" fmla="*/ 26 h 52"/>
                <a:gd name="T12" fmla="*/ 130 w 156"/>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56" h="52">
                  <a:moveTo>
                    <a:pt x="130" y="52"/>
                  </a:moveTo>
                  <a:lnTo>
                    <a:pt x="26" y="52"/>
                  </a:lnTo>
                  <a:cubicBezTo>
                    <a:pt x="11" y="52"/>
                    <a:pt x="0" y="40"/>
                    <a:pt x="0" y="26"/>
                  </a:cubicBezTo>
                  <a:cubicBezTo>
                    <a:pt x="0" y="12"/>
                    <a:pt x="11" y="0"/>
                    <a:pt x="26" y="0"/>
                  </a:cubicBezTo>
                  <a:lnTo>
                    <a:pt x="130" y="0"/>
                  </a:lnTo>
                  <a:cubicBezTo>
                    <a:pt x="144" y="0"/>
                    <a:pt x="156" y="12"/>
                    <a:pt x="156" y="26"/>
                  </a:cubicBezTo>
                  <a:cubicBezTo>
                    <a:pt x="156" y="40"/>
                    <a:pt x="144" y="52"/>
                    <a:pt x="130" y="5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26" name="Crowdsourcing2">
              <a:extLst>
                <a:ext uri="{FF2B5EF4-FFF2-40B4-BE49-F238E27FC236}">
                  <a16:creationId xmlns:a16="http://schemas.microsoft.com/office/drawing/2014/main" id="{7FA0E5F8-5BD3-4225-9C38-FE65A66D60CE}"/>
                </a:ext>
              </a:extLst>
            </p:cNvPr>
            <p:cNvSpPr>
              <a:spLocks/>
            </p:cNvSpPr>
            <p:nvPr>
              <p:custDataLst>
                <p:tags r:id="rId3"/>
              </p:custDataLst>
            </p:nvPr>
          </p:nvSpPr>
          <p:spPr bwMode="auto">
            <a:xfrm>
              <a:off x="2235533" y="1812758"/>
              <a:ext cx="21901" cy="68010"/>
            </a:xfrm>
            <a:custGeom>
              <a:avLst/>
              <a:gdLst>
                <a:gd name="T0" fmla="*/ 26 w 52"/>
                <a:gd name="T1" fmla="*/ 156 h 156"/>
                <a:gd name="T2" fmla="*/ 0 w 52"/>
                <a:gd name="T3" fmla="*/ 130 h 156"/>
                <a:gd name="T4" fmla="*/ 0 w 52"/>
                <a:gd name="T5" fmla="*/ 26 h 156"/>
                <a:gd name="T6" fmla="*/ 26 w 52"/>
                <a:gd name="T7" fmla="*/ 0 h 156"/>
                <a:gd name="T8" fmla="*/ 52 w 52"/>
                <a:gd name="T9" fmla="*/ 26 h 156"/>
                <a:gd name="T10" fmla="*/ 52 w 52"/>
                <a:gd name="T11" fmla="*/ 130 h 156"/>
                <a:gd name="T12" fmla="*/ 26 w 52"/>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52" h="156">
                  <a:moveTo>
                    <a:pt x="26" y="156"/>
                  </a:moveTo>
                  <a:cubicBezTo>
                    <a:pt x="12" y="156"/>
                    <a:pt x="0" y="145"/>
                    <a:pt x="0" y="130"/>
                  </a:cubicBezTo>
                  <a:lnTo>
                    <a:pt x="0" y="26"/>
                  </a:lnTo>
                  <a:cubicBezTo>
                    <a:pt x="0" y="12"/>
                    <a:pt x="12" y="0"/>
                    <a:pt x="26" y="0"/>
                  </a:cubicBezTo>
                  <a:cubicBezTo>
                    <a:pt x="40" y="0"/>
                    <a:pt x="52" y="12"/>
                    <a:pt x="52" y="26"/>
                  </a:cubicBezTo>
                  <a:lnTo>
                    <a:pt x="52" y="130"/>
                  </a:lnTo>
                  <a:cubicBezTo>
                    <a:pt x="52" y="145"/>
                    <a:pt x="40" y="156"/>
                    <a:pt x="26" y="1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27" name="Crowdsourcing2">
              <a:extLst>
                <a:ext uri="{FF2B5EF4-FFF2-40B4-BE49-F238E27FC236}">
                  <a16:creationId xmlns:a16="http://schemas.microsoft.com/office/drawing/2014/main" id="{A05D80F7-F676-46C5-8F0A-BC6D0BBD5C78}"/>
                </a:ext>
              </a:extLst>
            </p:cNvPr>
            <p:cNvSpPr>
              <a:spLocks/>
            </p:cNvSpPr>
            <p:nvPr>
              <p:custDataLst>
                <p:tags r:id="rId4"/>
              </p:custDataLst>
            </p:nvPr>
          </p:nvSpPr>
          <p:spPr bwMode="auto">
            <a:xfrm>
              <a:off x="2087986" y="1960304"/>
              <a:ext cx="68010" cy="21901"/>
            </a:xfrm>
            <a:custGeom>
              <a:avLst/>
              <a:gdLst>
                <a:gd name="T0" fmla="*/ 131 w 157"/>
                <a:gd name="T1" fmla="*/ 52 h 52"/>
                <a:gd name="T2" fmla="*/ 26 w 157"/>
                <a:gd name="T3" fmla="*/ 52 h 52"/>
                <a:gd name="T4" fmla="*/ 0 w 157"/>
                <a:gd name="T5" fmla="*/ 26 h 52"/>
                <a:gd name="T6" fmla="*/ 26 w 157"/>
                <a:gd name="T7" fmla="*/ 0 h 52"/>
                <a:gd name="T8" fmla="*/ 131 w 157"/>
                <a:gd name="T9" fmla="*/ 0 h 52"/>
                <a:gd name="T10" fmla="*/ 157 w 157"/>
                <a:gd name="T11" fmla="*/ 26 h 52"/>
                <a:gd name="T12" fmla="*/ 131 w 157"/>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57" h="52">
                  <a:moveTo>
                    <a:pt x="131" y="52"/>
                  </a:moveTo>
                  <a:lnTo>
                    <a:pt x="26" y="52"/>
                  </a:lnTo>
                  <a:cubicBezTo>
                    <a:pt x="12" y="52"/>
                    <a:pt x="0" y="40"/>
                    <a:pt x="0" y="26"/>
                  </a:cubicBezTo>
                  <a:cubicBezTo>
                    <a:pt x="0" y="11"/>
                    <a:pt x="12" y="0"/>
                    <a:pt x="26" y="0"/>
                  </a:cubicBezTo>
                  <a:lnTo>
                    <a:pt x="131" y="0"/>
                  </a:lnTo>
                  <a:cubicBezTo>
                    <a:pt x="145" y="0"/>
                    <a:pt x="157" y="11"/>
                    <a:pt x="157" y="26"/>
                  </a:cubicBezTo>
                  <a:cubicBezTo>
                    <a:pt x="157" y="40"/>
                    <a:pt x="145" y="52"/>
                    <a:pt x="131" y="5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28" name="Crowdsourcing2">
              <a:extLst>
                <a:ext uri="{FF2B5EF4-FFF2-40B4-BE49-F238E27FC236}">
                  <a16:creationId xmlns:a16="http://schemas.microsoft.com/office/drawing/2014/main" id="{EE616464-7937-4579-ACD6-6B815A0E907A}"/>
                </a:ext>
              </a:extLst>
            </p:cNvPr>
            <p:cNvSpPr>
              <a:spLocks/>
            </p:cNvSpPr>
            <p:nvPr>
              <p:custDataLst>
                <p:tags r:id="rId5"/>
              </p:custDataLst>
            </p:nvPr>
          </p:nvSpPr>
          <p:spPr bwMode="auto">
            <a:xfrm>
              <a:off x="2128331" y="1853103"/>
              <a:ext cx="56483" cy="55330"/>
            </a:xfrm>
            <a:custGeom>
              <a:avLst/>
              <a:gdLst>
                <a:gd name="T0" fmla="*/ 103 w 131"/>
                <a:gd name="T1" fmla="*/ 128 h 128"/>
                <a:gd name="T2" fmla="*/ 84 w 131"/>
                <a:gd name="T3" fmla="*/ 121 h 128"/>
                <a:gd name="T4" fmla="*/ 11 w 131"/>
                <a:gd name="T5" fmla="*/ 47 h 128"/>
                <a:gd name="T6" fmla="*/ 11 w 131"/>
                <a:gd name="T7" fmla="*/ 10 h 128"/>
                <a:gd name="T8" fmla="*/ 47 w 131"/>
                <a:gd name="T9" fmla="*/ 10 h 128"/>
                <a:gd name="T10" fmla="*/ 121 w 131"/>
                <a:gd name="T11" fmla="*/ 84 h 128"/>
                <a:gd name="T12" fmla="*/ 121 w 131"/>
                <a:gd name="T13" fmla="*/ 121 h 128"/>
                <a:gd name="T14" fmla="*/ 103 w 131"/>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28">
                  <a:moveTo>
                    <a:pt x="103" y="128"/>
                  </a:moveTo>
                  <a:cubicBezTo>
                    <a:pt x="96" y="128"/>
                    <a:pt x="89" y="126"/>
                    <a:pt x="84" y="121"/>
                  </a:cubicBezTo>
                  <a:lnTo>
                    <a:pt x="11" y="47"/>
                  </a:lnTo>
                  <a:cubicBezTo>
                    <a:pt x="0" y="37"/>
                    <a:pt x="0" y="20"/>
                    <a:pt x="11" y="10"/>
                  </a:cubicBezTo>
                  <a:cubicBezTo>
                    <a:pt x="21" y="0"/>
                    <a:pt x="37" y="0"/>
                    <a:pt x="47" y="10"/>
                  </a:cubicBezTo>
                  <a:lnTo>
                    <a:pt x="121" y="84"/>
                  </a:lnTo>
                  <a:cubicBezTo>
                    <a:pt x="131" y="94"/>
                    <a:pt x="131" y="111"/>
                    <a:pt x="121" y="121"/>
                  </a:cubicBezTo>
                  <a:cubicBezTo>
                    <a:pt x="116" y="126"/>
                    <a:pt x="109" y="128"/>
                    <a:pt x="103"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29" name="Crowdsourcing2">
              <a:extLst>
                <a:ext uri="{FF2B5EF4-FFF2-40B4-BE49-F238E27FC236}">
                  <a16:creationId xmlns:a16="http://schemas.microsoft.com/office/drawing/2014/main" id="{0A149C4B-7715-461F-BFFB-E11FC1F26858}"/>
                </a:ext>
              </a:extLst>
            </p:cNvPr>
            <p:cNvSpPr>
              <a:spLocks/>
            </p:cNvSpPr>
            <p:nvPr>
              <p:custDataLst>
                <p:tags r:id="rId6"/>
              </p:custDataLst>
            </p:nvPr>
          </p:nvSpPr>
          <p:spPr bwMode="auto">
            <a:xfrm>
              <a:off x="2307001" y="1853103"/>
              <a:ext cx="56483" cy="55330"/>
            </a:xfrm>
            <a:custGeom>
              <a:avLst/>
              <a:gdLst>
                <a:gd name="T0" fmla="*/ 28 w 130"/>
                <a:gd name="T1" fmla="*/ 128 h 128"/>
                <a:gd name="T2" fmla="*/ 10 w 130"/>
                <a:gd name="T3" fmla="*/ 121 h 128"/>
                <a:gd name="T4" fmla="*/ 10 w 130"/>
                <a:gd name="T5" fmla="*/ 84 h 128"/>
                <a:gd name="T6" fmla="*/ 83 w 130"/>
                <a:gd name="T7" fmla="*/ 10 h 128"/>
                <a:gd name="T8" fmla="*/ 120 w 130"/>
                <a:gd name="T9" fmla="*/ 10 h 128"/>
                <a:gd name="T10" fmla="*/ 120 w 130"/>
                <a:gd name="T11" fmla="*/ 47 h 128"/>
                <a:gd name="T12" fmla="*/ 47 w 130"/>
                <a:gd name="T13" fmla="*/ 121 h 128"/>
                <a:gd name="T14" fmla="*/ 28 w 130"/>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128">
                  <a:moveTo>
                    <a:pt x="28" y="128"/>
                  </a:moveTo>
                  <a:cubicBezTo>
                    <a:pt x="22" y="128"/>
                    <a:pt x="15" y="126"/>
                    <a:pt x="10" y="121"/>
                  </a:cubicBezTo>
                  <a:cubicBezTo>
                    <a:pt x="0" y="111"/>
                    <a:pt x="0" y="94"/>
                    <a:pt x="10" y="84"/>
                  </a:cubicBezTo>
                  <a:lnTo>
                    <a:pt x="83" y="10"/>
                  </a:lnTo>
                  <a:cubicBezTo>
                    <a:pt x="94" y="0"/>
                    <a:pt x="110" y="0"/>
                    <a:pt x="120" y="10"/>
                  </a:cubicBezTo>
                  <a:cubicBezTo>
                    <a:pt x="130" y="20"/>
                    <a:pt x="130" y="37"/>
                    <a:pt x="120" y="47"/>
                  </a:cubicBezTo>
                  <a:lnTo>
                    <a:pt x="47" y="121"/>
                  </a:lnTo>
                  <a:cubicBezTo>
                    <a:pt x="42" y="126"/>
                    <a:pt x="35" y="128"/>
                    <a:pt x="28"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30" name="Crowdsourcing2">
              <a:extLst>
                <a:ext uri="{FF2B5EF4-FFF2-40B4-BE49-F238E27FC236}">
                  <a16:creationId xmlns:a16="http://schemas.microsoft.com/office/drawing/2014/main" id="{D42ADCE5-E695-41D1-8C4E-3C7D6519A307}"/>
                </a:ext>
              </a:extLst>
            </p:cNvPr>
            <p:cNvSpPr>
              <a:spLocks/>
            </p:cNvSpPr>
            <p:nvPr>
              <p:custDataLst>
                <p:tags r:id="rId7"/>
              </p:custDataLst>
            </p:nvPr>
          </p:nvSpPr>
          <p:spPr bwMode="auto">
            <a:xfrm>
              <a:off x="2336971" y="1960304"/>
              <a:ext cx="68010" cy="21901"/>
            </a:xfrm>
            <a:custGeom>
              <a:avLst/>
              <a:gdLst>
                <a:gd name="T0" fmla="*/ 131 w 157"/>
                <a:gd name="T1" fmla="*/ 52 h 52"/>
                <a:gd name="T2" fmla="*/ 26 w 157"/>
                <a:gd name="T3" fmla="*/ 52 h 52"/>
                <a:gd name="T4" fmla="*/ 0 w 157"/>
                <a:gd name="T5" fmla="*/ 26 h 52"/>
                <a:gd name="T6" fmla="*/ 26 w 157"/>
                <a:gd name="T7" fmla="*/ 0 h 52"/>
                <a:gd name="T8" fmla="*/ 131 w 157"/>
                <a:gd name="T9" fmla="*/ 0 h 52"/>
                <a:gd name="T10" fmla="*/ 157 w 157"/>
                <a:gd name="T11" fmla="*/ 26 h 52"/>
                <a:gd name="T12" fmla="*/ 131 w 157"/>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57" h="52">
                  <a:moveTo>
                    <a:pt x="131" y="52"/>
                  </a:moveTo>
                  <a:lnTo>
                    <a:pt x="26" y="52"/>
                  </a:lnTo>
                  <a:cubicBezTo>
                    <a:pt x="12" y="52"/>
                    <a:pt x="0" y="40"/>
                    <a:pt x="0" y="26"/>
                  </a:cubicBezTo>
                  <a:cubicBezTo>
                    <a:pt x="0" y="11"/>
                    <a:pt x="12" y="0"/>
                    <a:pt x="26" y="0"/>
                  </a:cubicBezTo>
                  <a:lnTo>
                    <a:pt x="131" y="0"/>
                  </a:lnTo>
                  <a:cubicBezTo>
                    <a:pt x="145" y="0"/>
                    <a:pt x="157" y="11"/>
                    <a:pt x="157" y="26"/>
                  </a:cubicBezTo>
                  <a:cubicBezTo>
                    <a:pt x="157" y="40"/>
                    <a:pt x="145" y="52"/>
                    <a:pt x="131" y="5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31" name="Crowdsourcing2">
              <a:extLst>
                <a:ext uri="{FF2B5EF4-FFF2-40B4-BE49-F238E27FC236}">
                  <a16:creationId xmlns:a16="http://schemas.microsoft.com/office/drawing/2014/main" id="{46443707-FF11-409B-8771-86CED87CF6A9}"/>
                </a:ext>
              </a:extLst>
            </p:cNvPr>
            <p:cNvSpPr>
              <a:spLocks/>
            </p:cNvSpPr>
            <p:nvPr>
              <p:custDataLst>
                <p:tags r:id="rId8"/>
              </p:custDataLst>
            </p:nvPr>
          </p:nvSpPr>
          <p:spPr bwMode="auto">
            <a:xfrm>
              <a:off x="2212479" y="2128600"/>
              <a:ext cx="68010" cy="34581"/>
            </a:xfrm>
            <a:custGeom>
              <a:avLst/>
              <a:gdLst>
                <a:gd name="T0" fmla="*/ 130 w 156"/>
                <a:gd name="T1" fmla="*/ 0 h 78"/>
                <a:gd name="T2" fmla="*/ 26 w 156"/>
                <a:gd name="T3" fmla="*/ 0 h 78"/>
                <a:gd name="T4" fmla="*/ 0 w 156"/>
                <a:gd name="T5" fmla="*/ 26 h 78"/>
                <a:gd name="T6" fmla="*/ 26 w 156"/>
                <a:gd name="T7" fmla="*/ 52 h 78"/>
                <a:gd name="T8" fmla="*/ 39 w 156"/>
                <a:gd name="T9" fmla="*/ 52 h 78"/>
                <a:gd name="T10" fmla="*/ 65 w 156"/>
                <a:gd name="T11" fmla="*/ 78 h 78"/>
                <a:gd name="T12" fmla="*/ 91 w 156"/>
                <a:gd name="T13" fmla="*/ 78 h 78"/>
                <a:gd name="T14" fmla="*/ 117 w 156"/>
                <a:gd name="T15" fmla="*/ 52 h 78"/>
                <a:gd name="T16" fmla="*/ 130 w 156"/>
                <a:gd name="T17" fmla="*/ 52 h 78"/>
                <a:gd name="T18" fmla="*/ 156 w 156"/>
                <a:gd name="T19" fmla="*/ 26 h 78"/>
                <a:gd name="T20" fmla="*/ 130 w 156"/>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78">
                  <a:moveTo>
                    <a:pt x="130" y="0"/>
                  </a:moveTo>
                  <a:lnTo>
                    <a:pt x="26" y="0"/>
                  </a:lnTo>
                  <a:cubicBezTo>
                    <a:pt x="11" y="0"/>
                    <a:pt x="0" y="12"/>
                    <a:pt x="0" y="26"/>
                  </a:cubicBezTo>
                  <a:cubicBezTo>
                    <a:pt x="0" y="41"/>
                    <a:pt x="11" y="52"/>
                    <a:pt x="26" y="52"/>
                  </a:cubicBezTo>
                  <a:lnTo>
                    <a:pt x="39" y="52"/>
                  </a:lnTo>
                  <a:cubicBezTo>
                    <a:pt x="39" y="67"/>
                    <a:pt x="51" y="78"/>
                    <a:pt x="65" y="78"/>
                  </a:cubicBezTo>
                  <a:lnTo>
                    <a:pt x="91" y="78"/>
                  </a:lnTo>
                  <a:cubicBezTo>
                    <a:pt x="105" y="78"/>
                    <a:pt x="117" y="67"/>
                    <a:pt x="117" y="52"/>
                  </a:cubicBezTo>
                  <a:lnTo>
                    <a:pt x="130" y="52"/>
                  </a:lnTo>
                  <a:cubicBezTo>
                    <a:pt x="144" y="52"/>
                    <a:pt x="156" y="41"/>
                    <a:pt x="156" y="26"/>
                  </a:cubicBezTo>
                  <a:cubicBezTo>
                    <a:pt x="156" y="12"/>
                    <a:pt x="144" y="0"/>
                    <a:pt x="13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32" name="Crowdsourcing2">
              <a:extLst>
                <a:ext uri="{FF2B5EF4-FFF2-40B4-BE49-F238E27FC236}">
                  <a16:creationId xmlns:a16="http://schemas.microsoft.com/office/drawing/2014/main" id="{767F8776-662B-41E0-AAAC-E29888FC1BE8}"/>
                </a:ext>
              </a:extLst>
            </p:cNvPr>
            <p:cNvSpPr>
              <a:spLocks/>
            </p:cNvSpPr>
            <p:nvPr>
              <p:custDataLst>
                <p:tags r:id="rId9"/>
              </p:custDataLst>
            </p:nvPr>
          </p:nvSpPr>
          <p:spPr bwMode="auto">
            <a:xfrm>
              <a:off x="2167523" y="1892295"/>
              <a:ext cx="157921" cy="191349"/>
            </a:xfrm>
            <a:custGeom>
              <a:avLst/>
              <a:gdLst>
                <a:gd name="T0" fmla="*/ 316 w 364"/>
                <a:gd name="T1" fmla="*/ 306 h 443"/>
                <a:gd name="T2" fmla="*/ 364 w 364"/>
                <a:gd name="T3" fmla="*/ 183 h 443"/>
                <a:gd name="T4" fmla="*/ 182 w 364"/>
                <a:gd name="T5" fmla="*/ 0 h 443"/>
                <a:gd name="T6" fmla="*/ 0 w 364"/>
                <a:gd name="T7" fmla="*/ 183 h 443"/>
                <a:gd name="T8" fmla="*/ 45 w 364"/>
                <a:gd name="T9" fmla="*/ 302 h 443"/>
                <a:gd name="T10" fmla="*/ 104 w 364"/>
                <a:gd name="T11" fmla="*/ 417 h 443"/>
                <a:gd name="T12" fmla="*/ 130 w 364"/>
                <a:gd name="T13" fmla="*/ 443 h 443"/>
                <a:gd name="T14" fmla="*/ 234 w 364"/>
                <a:gd name="T15" fmla="*/ 443 h 443"/>
                <a:gd name="T16" fmla="*/ 260 w 364"/>
                <a:gd name="T17" fmla="*/ 417 h 443"/>
                <a:gd name="T18" fmla="*/ 260 w 364"/>
                <a:gd name="T19" fmla="*/ 416 h 443"/>
                <a:gd name="T20" fmla="*/ 316 w 364"/>
                <a:gd name="T21" fmla="*/ 3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 h="443">
                  <a:moveTo>
                    <a:pt x="316" y="306"/>
                  </a:moveTo>
                  <a:cubicBezTo>
                    <a:pt x="346" y="273"/>
                    <a:pt x="364" y="230"/>
                    <a:pt x="364" y="183"/>
                  </a:cubicBezTo>
                  <a:cubicBezTo>
                    <a:pt x="364" y="82"/>
                    <a:pt x="283" y="0"/>
                    <a:pt x="182" y="0"/>
                  </a:cubicBezTo>
                  <a:cubicBezTo>
                    <a:pt x="81" y="0"/>
                    <a:pt x="0" y="82"/>
                    <a:pt x="0" y="183"/>
                  </a:cubicBezTo>
                  <a:cubicBezTo>
                    <a:pt x="0" y="229"/>
                    <a:pt x="17" y="270"/>
                    <a:pt x="45" y="302"/>
                  </a:cubicBezTo>
                  <a:cubicBezTo>
                    <a:pt x="57" y="316"/>
                    <a:pt x="104" y="372"/>
                    <a:pt x="104" y="417"/>
                  </a:cubicBezTo>
                  <a:cubicBezTo>
                    <a:pt x="104" y="431"/>
                    <a:pt x="115" y="443"/>
                    <a:pt x="130" y="443"/>
                  </a:cubicBezTo>
                  <a:lnTo>
                    <a:pt x="234" y="443"/>
                  </a:lnTo>
                  <a:cubicBezTo>
                    <a:pt x="248" y="443"/>
                    <a:pt x="260" y="431"/>
                    <a:pt x="260" y="417"/>
                  </a:cubicBezTo>
                  <a:lnTo>
                    <a:pt x="260" y="416"/>
                  </a:lnTo>
                  <a:cubicBezTo>
                    <a:pt x="261" y="373"/>
                    <a:pt x="301" y="323"/>
                    <a:pt x="316" y="30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i="1" dirty="0"/>
            </a:p>
          </p:txBody>
        </p:sp>
      </p:grpSp>
      <p:sp>
        <p:nvSpPr>
          <p:cNvPr id="13" name="ZoneTexte 12"/>
          <p:cNvSpPr txBox="1"/>
          <p:nvPr/>
        </p:nvSpPr>
        <p:spPr>
          <a:xfrm>
            <a:off x="899490" y="5961054"/>
            <a:ext cx="6624920" cy="276999"/>
          </a:xfrm>
          <a:prstGeom prst="rect">
            <a:avLst/>
          </a:prstGeom>
          <a:noFill/>
        </p:spPr>
        <p:txBody>
          <a:bodyPr wrap="square" rtlCol="0">
            <a:spAutoFit/>
          </a:bodyPr>
          <a:lstStyle/>
          <a:p>
            <a:r>
              <a:rPr lang="fr-FR" sz="1200" b="1" i="1" dirty="0">
                <a:solidFill>
                  <a:srgbClr val="C49026"/>
                </a:solidFill>
              </a:rPr>
              <a:t>Vous pouvez exporter sur Excel la liste de vos </a:t>
            </a:r>
            <a:r>
              <a:rPr lang="fr-FR" sz="1200" b="1" i="1" dirty="0" smtClean="0">
                <a:solidFill>
                  <a:srgbClr val="C49026"/>
                </a:solidFill>
              </a:rPr>
              <a:t>appels en </a:t>
            </a:r>
            <a:r>
              <a:rPr lang="fr-FR" sz="1200" b="1" i="1" dirty="0">
                <a:solidFill>
                  <a:srgbClr val="C49026"/>
                </a:solidFill>
              </a:rPr>
              <a:t>cliquant sur </a:t>
            </a:r>
            <a:r>
              <a:rPr lang="fr-FR" sz="1200" b="1" i="1" dirty="0" smtClean="0">
                <a:solidFill>
                  <a:srgbClr val="C49026"/>
                </a:solidFill>
              </a:rPr>
              <a:t>l’icone : </a:t>
            </a:r>
            <a:endParaRPr lang="fr-FR" sz="1200" b="1" i="1" dirty="0">
              <a:solidFill>
                <a:srgbClr val="C49026"/>
              </a:solidFill>
            </a:endParaRPr>
          </a:p>
        </p:txBody>
      </p:sp>
      <p:pic>
        <p:nvPicPr>
          <p:cNvPr id="6149" name="Picture 5"/>
          <p:cNvPicPr>
            <a:picLocks noChangeAspect="1" noChangeArrowheads="1"/>
          </p:cNvPicPr>
          <p:nvPr/>
        </p:nvPicPr>
        <p:blipFill rotWithShape="1">
          <a:blip r:embed="rId13">
            <a:extLst>
              <a:ext uri="{28A0092B-C50C-407E-A947-70E740481C1C}">
                <a14:useLocalDpi xmlns:a14="http://schemas.microsoft.com/office/drawing/2010/main" val="0"/>
              </a:ext>
            </a:extLst>
          </a:blip>
          <a:srcRect l="28629" t="1" r="35685" b="-2272"/>
          <a:stretch/>
        </p:blipFill>
        <p:spPr bwMode="auto">
          <a:xfrm>
            <a:off x="6660290" y="5981789"/>
            <a:ext cx="343302" cy="2824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5471241" y="1196690"/>
            <a:ext cx="901009" cy="247650"/>
          </a:xfrm>
          <a:prstGeom prst="rect">
            <a:avLst/>
          </a:prstGeom>
          <a:noFill/>
          <a:ln w="28575" cap="flat" cmpd="sng" algn="ctr">
            <a:solidFill>
              <a:srgbClr val="C4902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Century Gothic" pitchFamily="34" charset="0"/>
            </a:endParaRPr>
          </a:p>
        </p:txBody>
      </p:sp>
      <p:sp>
        <p:nvSpPr>
          <p:cNvPr id="33" name="ZoneTexte 32"/>
          <p:cNvSpPr txBox="1"/>
          <p:nvPr/>
        </p:nvSpPr>
        <p:spPr>
          <a:xfrm>
            <a:off x="75590" y="0"/>
            <a:ext cx="8281150" cy="584775"/>
          </a:xfrm>
          <a:prstGeom prst="rect">
            <a:avLst/>
          </a:prstGeom>
          <a:noFill/>
        </p:spPr>
        <p:txBody>
          <a:bodyPr wrap="square" rtlCol="0">
            <a:spAutoFit/>
          </a:bodyPr>
          <a:lstStyle/>
          <a:p>
            <a:r>
              <a:rPr lang="fr-FR" b="1" dirty="0" smtClean="0">
                <a:solidFill>
                  <a:schemeClr val="bg1"/>
                </a:solidFill>
              </a:rPr>
              <a:t>Je retrouve ma demande d’intervention</a:t>
            </a:r>
          </a:p>
          <a:p>
            <a:r>
              <a:rPr lang="fr-FR" sz="1400" b="1" dirty="0" smtClean="0"/>
              <a:t>J’affiche mon tableau récapitulatif des demandes</a:t>
            </a:r>
            <a:endParaRPr lang="fr-FR" sz="1400" b="1" dirty="0"/>
          </a:p>
        </p:txBody>
      </p:sp>
      <p:cxnSp>
        <p:nvCxnSpPr>
          <p:cNvPr id="34" name="Connecteur droit avec flèche 33"/>
          <p:cNvCxnSpPr/>
          <p:nvPr/>
        </p:nvCxnSpPr>
        <p:spPr bwMode="auto">
          <a:xfrm>
            <a:off x="1907630" y="3933070"/>
            <a:ext cx="0" cy="975027"/>
          </a:xfrm>
          <a:prstGeom prst="straightConnector1">
            <a:avLst/>
          </a:prstGeom>
          <a:noFill/>
          <a:ln w="12700" cap="flat" cmpd="sng" algn="ctr">
            <a:solidFill>
              <a:schemeClr val="accent4"/>
            </a:solidFill>
            <a:prstDash val="sysDash"/>
            <a:round/>
            <a:headEnd type="none" w="med" len="med"/>
            <a:tailEnd type="arrow"/>
          </a:ln>
          <a:effectLst/>
        </p:spPr>
      </p:cxnSp>
      <p:sp>
        <p:nvSpPr>
          <p:cNvPr id="36" name="ZoneTexte 35"/>
          <p:cNvSpPr txBox="1"/>
          <p:nvPr/>
        </p:nvSpPr>
        <p:spPr>
          <a:xfrm>
            <a:off x="1619590" y="5013220"/>
            <a:ext cx="1080150" cy="707886"/>
          </a:xfrm>
          <a:prstGeom prst="rect">
            <a:avLst/>
          </a:prstGeom>
          <a:noFill/>
          <a:ln>
            <a:solidFill>
              <a:schemeClr val="accent6"/>
            </a:solidFill>
            <a:prstDash val="dashDot"/>
          </a:ln>
        </p:spPr>
        <p:txBody>
          <a:bodyPr wrap="square" rtlCol="0">
            <a:spAutoFit/>
          </a:bodyPr>
          <a:lstStyle/>
          <a:p>
            <a:pPr algn="ctr"/>
            <a:r>
              <a:rPr lang="fr-FR" sz="1000" dirty="0" smtClean="0"/>
              <a:t>Date à laquelle l’intervention doit être terminée</a:t>
            </a:r>
            <a:endParaRPr lang="fr-FR" sz="1000" dirty="0"/>
          </a:p>
        </p:txBody>
      </p:sp>
      <p:cxnSp>
        <p:nvCxnSpPr>
          <p:cNvPr id="37" name="Connecteur droit avec flèche 36"/>
          <p:cNvCxnSpPr/>
          <p:nvPr/>
        </p:nvCxnSpPr>
        <p:spPr bwMode="auto">
          <a:xfrm flipH="1" flipV="1">
            <a:off x="2195670" y="3356990"/>
            <a:ext cx="864120" cy="2624800"/>
          </a:xfrm>
          <a:prstGeom prst="straightConnector1">
            <a:avLst/>
          </a:prstGeom>
          <a:noFill/>
          <a:ln w="28575" cap="flat" cmpd="sng" algn="ctr">
            <a:solidFill>
              <a:srgbClr val="C49026"/>
            </a:solidFill>
            <a:prstDash val="solid"/>
            <a:round/>
            <a:headEnd type="none" w="med" len="med"/>
            <a:tailEnd type="arrow"/>
          </a:ln>
          <a:effectLst/>
        </p:spPr>
      </p:cxnSp>
    </p:spTree>
    <p:extLst>
      <p:ext uri="{BB962C8B-B14F-4D97-AF65-F5344CB8AC3E}">
        <p14:creationId xmlns:p14="http://schemas.microsoft.com/office/powerpoint/2010/main" val="1923636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395420" y="188550"/>
            <a:ext cx="8281150" cy="369332"/>
          </a:xfrm>
          <a:prstGeom prst="rect">
            <a:avLst/>
          </a:prstGeom>
          <a:noFill/>
        </p:spPr>
        <p:txBody>
          <a:bodyPr wrap="square" rtlCol="0">
            <a:spAutoFit/>
          </a:bodyPr>
          <a:lstStyle/>
          <a:p>
            <a:r>
              <a:rPr lang="fr-FR" b="1" dirty="0" smtClean="0">
                <a:solidFill>
                  <a:schemeClr val="bg1"/>
                </a:solidFill>
              </a:rPr>
              <a:t>SOMMAIRE  « J’insère une demande d’intervention avec DIGIMO » </a:t>
            </a:r>
          </a:p>
        </p:txBody>
      </p:sp>
      <p:sp>
        <p:nvSpPr>
          <p:cNvPr id="5" name="Espace réservé du contenu 3">
            <a:extLst>
              <a:ext uri="{FF2B5EF4-FFF2-40B4-BE49-F238E27FC236}">
                <a16:creationId xmlns:a16="http://schemas.microsoft.com/office/drawing/2014/main" id="{DC8031FD-2131-4BA6-9B87-3BE6AF54442E}"/>
              </a:ext>
            </a:extLst>
          </p:cNvPr>
          <p:cNvSpPr>
            <a:spLocks noGrp="1"/>
          </p:cNvSpPr>
          <p:nvPr>
            <p:ph/>
          </p:nvPr>
        </p:nvSpPr>
        <p:spPr>
          <a:xfrm>
            <a:off x="755470" y="1700760"/>
            <a:ext cx="6084845" cy="1152160"/>
          </a:xfrm>
          <a:ln>
            <a:noFill/>
          </a:ln>
        </p:spPr>
        <p:txBody>
          <a:bodyPr/>
          <a:lstStyle/>
          <a:p>
            <a:pPr marL="342900" lvl="1" indent="-342900">
              <a:spcBef>
                <a:spcPct val="70000"/>
              </a:spcBef>
              <a:buClr>
                <a:srgbClr val="003855"/>
              </a:buClr>
              <a:buFont typeface="+mj-lt"/>
              <a:buAutoNum type="arabicPeriod"/>
            </a:pPr>
            <a:r>
              <a:rPr lang="fr-FR" sz="1800" dirty="0" smtClean="0">
                <a:solidFill>
                  <a:srgbClr val="C49026"/>
                </a:solidFill>
                <a:ea typeface="+mn-ea"/>
                <a:cs typeface="+mn-cs"/>
              </a:rPr>
              <a:t>Portail Web</a:t>
            </a:r>
          </a:p>
          <a:p>
            <a:pPr marL="873125" lvl="2" indent="-342900">
              <a:spcBef>
                <a:spcPct val="70000"/>
              </a:spcBef>
              <a:buClr>
                <a:srgbClr val="003855"/>
              </a:buClr>
              <a:buFont typeface="+mj-lt"/>
              <a:buAutoNum type="alphaLcPeriod"/>
            </a:pPr>
            <a:r>
              <a:rPr lang="fr-FR" sz="1800" dirty="0" smtClean="0">
                <a:solidFill>
                  <a:srgbClr val="C49026"/>
                </a:solidFill>
                <a:ea typeface="+mn-ea"/>
                <a:cs typeface="+mn-cs"/>
              </a:rPr>
              <a:t>Je crée ma demande</a:t>
            </a:r>
          </a:p>
          <a:p>
            <a:pPr marL="873125" lvl="2" indent="-342900">
              <a:spcBef>
                <a:spcPct val="70000"/>
              </a:spcBef>
              <a:buClr>
                <a:srgbClr val="003855"/>
              </a:buClr>
              <a:buFont typeface="+mj-lt"/>
              <a:buAutoNum type="alphaLcPeriod"/>
            </a:pPr>
            <a:r>
              <a:rPr lang="fr-FR" sz="1800" dirty="0" smtClean="0">
                <a:solidFill>
                  <a:srgbClr val="C49026"/>
                </a:solidFill>
                <a:ea typeface="+mn-ea"/>
                <a:cs typeface="+mn-cs"/>
              </a:rPr>
              <a:t>Je retrouve ma demande</a:t>
            </a:r>
          </a:p>
          <a:p>
            <a:pPr marL="342900" lvl="1" indent="-342900">
              <a:spcBef>
                <a:spcPct val="70000"/>
              </a:spcBef>
              <a:buClr>
                <a:srgbClr val="003855"/>
              </a:buClr>
              <a:buFont typeface="+mj-lt"/>
              <a:buAutoNum type="arabicPeriod"/>
            </a:pPr>
            <a:r>
              <a:rPr lang="fr-FR" sz="1800" b="1" dirty="0" smtClean="0">
                <a:solidFill>
                  <a:srgbClr val="C49026"/>
                </a:solidFill>
                <a:ea typeface="+mn-ea"/>
                <a:cs typeface="+mn-cs"/>
              </a:rPr>
              <a:t>Application Mobile</a:t>
            </a:r>
          </a:p>
        </p:txBody>
      </p:sp>
      <p:sp>
        <p:nvSpPr>
          <p:cNvPr id="4" name="Rectangle 3"/>
          <p:cNvSpPr/>
          <p:nvPr/>
        </p:nvSpPr>
        <p:spPr bwMode="auto">
          <a:xfrm>
            <a:off x="611450" y="3140960"/>
            <a:ext cx="5616780" cy="504070"/>
          </a:xfrm>
          <a:prstGeom prst="rect">
            <a:avLst/>
          </a:prstGeom>
          <a:noFill/>
          <a:ln w="9525" cap="flat" cmpd="sng" algn="ctr">
            <a:solidFill>
              <a:srgbClr val="C4902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Century Gothic" pitchFamily="34" charset="0"/>
            </a:endParaRPr>
          </a:p>
        </p:txBody>
      </p:sp>
    </p:spTree>
    <p:extLst>
      <p:ext uri="{BB962C8B-B14F-4D97-AF65-F5344CB8AC3E}">
        <p14:creationId xmlns:p14="http://schemas.microsoft.com/office/powerpoint/2010/main" val="1737057764"/>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07356" y="836640"/>
            <a:ext cx="4192634" cy="830997"/>
          </a:xfrm>
          <a:prstGeom prst="rect">
            <a:avLst/>
          </a:prstGeom>
          <a:noFill/>
        </p:spPr>
        <p:txBody>
          <a:bodyPr wrap="square" rtlCol="0">
            <a:spAutoFit/>
          </a:bodyPr>
          <a:lstStyle/>
          <a:p>
            <a:r>
              <a:rPr lang="fr-FR" sz="1200" b="1" dirty="0" smtClean="0"/>
              <a:t>Via </a:t>
            </a:r>
            <a:r>
              <a:rPr lang="fr-FR" sz="1200" b="1" dirty="0"/>
              <a:t>les téléphones Android, Apple et </a:t>
            </a:r>
            <a:r>
              <a:rPr lang="fr-FR" sz="1200" b="1" dirty="0" err="1"/>
              <a:t>Numobis</a:t>
            </a:r>
            <a:r>
              <a:rPr lang="fr-FR" sz="1200" b="1" dirty="0"/>
              <a:t>, l’application est disponible sur </a:t>
            </a:r>
            <a:r>
              <a:rPr lang="fr-FR" sz="1200" b="1" dirty="0" smtClean="0"/>
              <a:t>les bibliothèques </a:t>
            </a:r>
            <a:r>
              <a:rPr lang="fr-FR" sz="1200" b="1" dirty="0"/>
              <a:t>d’applications sous le nom </a:t>
            </a:r>
            <a:r>
              <a:rPr lang="fr-FR" sz="1200" b="1" dirty="0" smtClean="0"/>
              <a:t>« MCS Mobile Service Request »</a:t>
            </a:r>
          </a:p>
        </p:txBody>
      </p:sp>
      <p:sp>
        <p:nvSpPr>
          <p:cNvPr id="33" name="ZoneTexte 32"/>
          <p:cNvSpPr txBox="1"/>
          <p:nvPr/>
        </p:nvSpPr>
        <p:spPr>
          <a:xfrm>
            <a:off x="75590" y="179268"/>
            <a:ext cx="8281150" cy="369332"/>
          </a:xfrm>
          <a:prstGeom prst="rect">
            <a:avLst/>
          </a:prstGeom>
          <a:noFill/>
        </p:spPr>
        <p:txBody>
          <a:bodyPr wrap="square" rtlCol="0">
            <a:spAutoFit/>
          </a:bodyPr>
          <a:lstStyle/>
          <a:p>
            <a:r>
              <a:rPr lang="fr-FR" b="1" dirty="0" smtClean="0">
                <a:solidFill>
                  <a:schemeClr val="bg1"/>
                </a:solidFill>
              </a:rPr>
              <a:t>Je télécharge l’application mobile</a:t>
            </a:r>
          </a:p>
        </p:txBody>
      </p:sp>
      <p:pic>
        <p:nvPicPr>
          <p:cNvPr id="35" name="Image 34" descr="C:\Users\sylvain.thiberville\AppData\Local\Microsoft\Windows\INetCache\Content.Outlook\4HI9OE96\Screenshot_20200506-145727 (00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580" y="1548142"/>
            <a:ext cx="2520350" cy="5082512"/>
          </a:xfrm>
          <a:prstGeom prst="rect">
            <a:avLst/>
          </a:prstGeom>
          <a:noFill/>
          <a:ln>
            <a:solidFill>
              <a:schemeClr val="tx1"/>
            </a:solidFill>
          </a:ln>
        </p:spPr>
      </p:pic>
      <p:sp>
        <p:nvSpPr>
          <p:cNvPr id="2" name="Rectangle 1"/>
          <p:cNvSpPr/>
          <p:nvPr/>
        </p:nvSpPr>
        <p:spPr bwMode="auto">
          <a:xfrm>
            <a:off x="2339690" y="2204830"/>
            <a:ext cx="1440200" cy="483875"/>
          </a:xfrm>
          <a:prstGeom prst="rect">
            <a:avLst/>
          </a:prstGeom>
          <a:noFill/>
          <a:ln w="28575" cap="flat" cmpd="sng" algn="ctr">
            <a:solidFill>
              <a:srgbClr val="C4902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Century Gothic" pitchFamily="34" charset="0"/>
            </a:endParaRPr>
          </a:p>
        </p:txBody>
      </p:sp>
      <p:pic>
        <p:nvPicPr>
          <p:cNvPr id="38" name="Image 3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7061" y="908650"/>
            <a:ext cx="2812145" cy="4375199"/>
          </a:xfrm>
          <a:prstGeom prst="rect">
            <a:avLst/>
          </a:prstGeom>
          <a:noFill/>
          <a:ln>
            <a:noFill/>
          </a:ln>
        </p:spPr>
      </p:pic>
      <p:sp>
        <p:nvSpPr>
          <p:cNvPr id="39" name="ZoneTexte 38"/>
          <p:cNvSpPr txBox="1"/>
          <p:nvPr/>
        </p:nvSpPr>
        <p:spPr>
          <a:xfrm>
            <a:off x="4951366" y="5643899"/>
            <a:ext cx="4192634" cy="461665"/>
          </a:xfrm>
          <a:prstGeom prst="rect">
            <a:avLst/>
          </a:prstGeom>
          <a:noFill/>
        </p:spPr>
        <p:txBody>
          <a:bodyPr wrap="square" rtlCol="0">
            <a:spAutoFit/>
          </a:bodyPr>
          <a:lstStyle/>
          <a:p>
            <a:r>
              <a:rPr lang="fr-FR" sz="1200" b="1" dirty="0" smtClean="0"/>
              <a:t>Une </a:t>
            </a:r>
            <a:r>
              <a:rPr lang="fr-FR" sz="1200" b="1" dirty="0"/>
              <a:t>fois l’installation terminée, vous pourrez la lancer, elle s’appelle « Service Request »</a:t>
            </a:r>
            <a:endParaRPr lang="fr-FR" sz="1200" b="1" dirty="0" smtClean="0"/>
          </a:p>
        </p:txBody>
      </p:sp>
      <p:cxnSp>
        <p:nvCxnSpPr>
          <p:cNvPr id="6" name="Connecteur droit 5"/>
          <p:cNvCxnSpPr/>
          <p:nvPr/>
        </p:nvCxnSpPr>
        <p:spPr bwMode="auto">
          <a:xfrm flipH="1">
            <a:off x="4644010" y="980660"/>
            <a:ext cx="36005" cy="5124904"/>
          </a:xfrm>
          <a:prstGeom prst="line">
            <a:avLst/>
          </a:prstGeom>
          <a:noFill/>
          <a:ln w="9525" cap="flat" cmpd="sng" algn="ctr">
            <a:solidFill>
              <a:srgbClr val="CACADC"/>
            </a:solidFill>
            <a:prstDash val="solid"/>
            <a:round/>
            <a:headEnd type="none" w="med" len="med"/>
            <a:tailEnd type="none" w="med" len="med"/>
          </a:ln>
          <a:effectLst/>
        </p:spPr>
      </p:cxnSp>
    </p:spTree>
    <p:extLst>
      <p:ext uri="{BB962C8B-B14F-4D97-AF65-F5344CB8AC3E}">
        <p14:creationId xmlns:p14="http://schemas.microsoft.com/office/powerpoint/2010/main" val="426738431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07356" y="836640"/>
            <a:ext cx="4192634" cy="461665"/>
          </a:xfrm>
          <a:prstGeom prst="rect">
            <a:avLst/>
          </a:prstGeom>
          <a:noFill/>
        </p:spPr>
        <p:txBody>
          <a:bodyPr wrap="square" rtlCol="0">
            <a:spAutoFit/>
          </a:bodyPr>
          <a:lstStyle/>
          <a:p>
            <a:pPr marL="228600" indent="-228600">
              <a:buFont typeface="+mj-lt"/>
              <a:buAutoNum type="arabicPeriod"/>
            </a:pPr>
            <a:r>
              <a:rPr lang="fr-FR" sz="1200" b="1" dirty="0" smtClean="0"/>
              <a:t>Au premier lancement de l’application, l’URL de connexion vous sera demandée :</a:t>
            </a:r>
            <a:endParaRPr lang="fr-FR" sz="1200" b="1" dirty="0" smtClean="0">
              <a:solidFill>
                <a:srgbClr val="FF0000"/>
              </a:solidFill>
            </a:endParaRPr>
          </a:p>
        </p:txBody>
      </p:sp>
      <p:sp>
        <p:nvSpPr>
          <p:cNvPr id="33" name="ZoneTexte 32"/>
          <p:cNvSpPr txBox="1"/>
          <p:nvPr/>
        </p:nvSpPr>
        <p:spPr>
          <a:xfrm>
            <a:off x="75590" y="179268"/>
            <a:ext cx="8281150" cy="369332"/>
          </a:xfrm>
          <a:prstGeom prst="rect">
            <a:avLst/>
          </a:prstGeom>
          <a:noFill/>
        </p:spPr>
        <p:txBody>
          <a:bodyPr wrap="square" rtlCol="0">
            <a:spAutoFit/>
          </a:bodyPr>
          <a:lstStyle/>
          <a:p>
            <a:r>
              <a:rPr lang="fr-FR" b="1" dirty="0" smtClean="0">
                <a:solidFill>
                  <a:schemeClr val="bg1"/>
                </a:solidFill>
              </a:rPr>
              <a:t>Je me connecte à l’application mobile</a:t>
            </a:r>
          </a:p>
        </p:txBody>
      </p:sp>
      <p:sp>
        <p:nvSpPr>
          <p:cNvPr id="39" name="ZoneTexte 38"/>
          <p:cNvSpPr txBox="1"/>
          <p:nvPr/>
        </p:nvSpPr>
        <p:spPr>
          <a:xfrm>
            <a:off x="4427980" y="1052670"/>
            <a:ext cx="4643737" cy="1015663"/>
          </a:xfrm>
          <a:prstGeom prst="rect">
            <a:avLst/>
          </a:prstGeom>
          <a:noFill/>
        </p:spPr>
        <p:txBody>
          <a:bodyPr wrap="square" rtlCol="0">
            <a:spAutoFit/>
          </a:bodyPr>
          <a:lstStyle/>
          <a:p>
            <a:pPr marL="228600" indent="-228600">
              <a:buFont typeface="+mj-lt"/>
              <a:buAutoNum type="arabicPeriod" startAt="2"/>
            </a:pPr>
            <a:r>
              <a:rPr lang="fr-FR" sz="1200" b="1" dirty="0"/>
              <a:t>La procédure la plus simple est de cliquer sur le </a:t>
            </a:r>
            <a:r>
              <a:rPr lang="fr-FR" sz="1200" b="1" dirty="0" smtClean="0"/>
              <a:t>bouton</a:t>
            </a:r>
          </a:p>
          <a:p>
            <a:endParaRPr lang="fr-FR" sz="1200" b="1" dirty="0" smtClean="0"/>
          </a:p>
          <a:p>
            <a:endParaRPr lang="fr-FR" sz="1200" b="1" dirty="0"/>
          </a:p>
          <a:p>
            <a:r>
              <a:rPr lang="fr-FR" sz="1200" b="1" dirty="0" smtClean="0"/>
              <a:t>puis </a:t>
            </a:r>
            <a:r>
              <a:rPr lang="fr-FR" sz="1200" b="1" dirty="0"/>
              <a:t>de scanner le </a:t>
            </a:r>
            <a:r>
              <a:rPr lang="fr-FR" sz="1200" b="1" dirty="0" smtClean="0"/>
              <a:t>QR code </a:t>
            </a:r>
            <a:r>
              <a:rPr lang="fr-FR" sz="1200" b="1" dirty="0"/>
              <a:t>suivant (en autorisant l’accès à la caméra)</a:t>
            </a:r>
            <a:endParaRPr lang="fr-FR" sz="1200" b="1" dirty="0" smtClean="0"/>
          </a:p>
        </p:txBody>
      </p:sp>
      <p:cxnSp>
        <p:nvCxnSpPr>
          <p:cNvPr id="6" name="Connecteur droit 5"/>
          <p:cNvCxnSpPr/>
          <p:nvPr/>
        </p:nvCxnSpPr>
        <p:spPr bwMode="auto">
          <a:xfrm flipH="1">
            <a:off x="4211950" y="980660"/>
            <a:ext cx="36005" cy="5124904"/>
          </a:xfrm>
          <a:prstGeom prst="line">
            <a:avLst/>
          </a:prstGeom>
          <a:noFill/>
          <a:ln w="9525" cap="flat" cmpd="sng" algn="ctr">
            <a:solidFill>
              <a:srgbClr val="CACADC"/>
            </a:solidFill>
            <a:prstDash val="solid"/>
            <a:round/>
            <a:headEnd type="none" w="med" len="med"/>
            <a:tailEnd type="none" w="med" len="med"/>
          </a:ln>
          <a:effectLst/>
        </p:spPr>
      </p:cxnSp>
      <p:pic>
        <p:nvPicPr>
          <p:cNvPr id="9" name="Imag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00" y="1412720"/>
            <a:ext cx="2520350" cy="5107470"/>
          </a:xfrm>
          <a:prstGeom prst="rect">
            <a:avLst/>
          </a:prstGeom>
          <a:noFill/>
          <a:ln>
            <a:noFill/>
          </a:ln>
        </p:spPr>
      </p:pic>
      <p:pic>
        <p:nvPicPr>
          <p:cNvPr id="10" name="Image 9" descr="cid:image003.png@01D4EE1D.C9ABF8A0"/>
          <p:cNvPicPr>
            <a:picLocks noChangeAspect="1"/>
          </p:cNvPicPr>
          <p:nvPr>
            <p:custDataLst>
              <p:tags r:id="rId1"/>
            </p:custDataLst>
          </p:nvPr>
        </p:nvPicPr>
        <p:blipFill>
          <a:blip r:embed="rId4" r:link="rId5">
            <a:extLst>
              <a:ext uri="{28A0092B-C50C-407E-A947-70E740481C1C}">
                <a14:useLocalDpi xmlns:a14="http://schemas.microsoft.com/office/drawing/2010/main" val="0"/>
              </a:ext>
            </a:extLst>
          </a:blip>
          <a:srcRect/>
          <a:stretch>
            <a:fillRect/>
          </a:stretch>
        </p:blipFill>
        <p:spPr bwMode="auto">
          <a:xfrm>
            <a:off x="5508130" y="1929877"/>
            <a:ext cx="3168440" cy="3226470"/>
          </a:xfrm>
          <a:prstGeom prst="rect">
            <a:avLst/>
          </a:prstGeom>
          <a:noFill/>
          <a:ln>
            <a:noFill/>
          </a:ln>
        </p:spPr>
      </p:pic>
      <p:pic>
        <p:nvPicPr>
          <p:cNvPr id="14" name="Image 13"/>
          <p:cNvPicPr/>
          <p:nvPr/>
        </p:nvPicPr>
        <p:blipFill>
          <a:blip r:embed="rId6">
            <a:extLst>
              <a:ext uri="{28A0092B-C50C-407E-A947-70E740481C1C}">
                <a14:useLocalDpi xmlns:a14="http://schemas.microsoft.com/office/drawing/2010/main" val="0"/>
              </a:ext>
            </a:extLst>
          </a:blip>
          <a:srcRect/>
          <a:stretch>
            <a:fillRect/>
          </a:stretch>
        </p:blipFill>
        <p:spPr bwMode="auto">
          <a:xfrm>
            <a:off x="5939282" y="1317038"/>
            <a:ext cx="970280" cy="302260"/>
          </a:xfrm>
          <a:prstGeom prst="rect">
            <a:avLst/>
          </a:prstGeom>
          <a:noFill/>
          <a:ln w="9525" cmpd="sng">
            <a:solidFill>
              <a:srgbClr val="000000"/>
            </a:solidFill>
            <a:miter lim="800000"/>
            <a:headEnd/>
            <a:tailEnd/>
          </a:ln>
          <a:effectLst/>
        </p:spPr>
      </p:pic>
      <p:sp>
        <p:nvSpPr>
          <p:cNvPr id="15" name="ZoneTexte 14"/>
          <p:cNvSpPr txBox="1"/>
          <p:nvPr/>
        </p:nvSpPr>
        <p:spPr>
          <a:xfrm>
            <a:off x="4397029" y="5236093"/>
            <a:ext cx="4643737" cy="1015663"/>
          </a:xfrm>
          <a:prstGeom prst="rect">
            <a:avLst/>
          </a:prstGeom>
          <a:noFill/>
        </p:spPr>
        <p:txBody>
          <a:bodyPr wrap="square" rtlCol="0">
            <a:spAutoFit/>
          </a:bodyPr>
          <a:lstStyle/>
          <a:p>
            <a:r>
              <a:rPr lang="fr-FR" sz="1200" b="1" dirty="0" smtClean="0"/>
              <a:t>Ou bien de saisir l’URL suivante à la main :</a:t>
            </a:r>
          </a:p>
          <a:p>
            <a:r>
              <a:rPr lang="fr-FR" sz="1200" b="1" dirty="0" smtClean="0">
                <a:hlinkClick r:id="rId7"/>
              </a:rPr>
              <a:t>https://</a:t>
            </a:r>
            <a:r>
              <a:rPr lang="fr-FR" sz="1200" b="1" dirty="0">
                <a:hlinkClick r:id="rId7"/>
              </a:rPr>
              <a:t>portal.mymcslogin.com/mso_digimo_p</a:t>
            </a:r>
            <a:r>
              <a:rPr lang="fr-FR" sz="1200" b="1" dirty="0" smtClean="0">
                <a:hlinkClick r:id="rId7"/>
              </a:rPr>
              <a:t>/</a:t>
            </a:r>
            <a:endParaRPr lang="fr-FR" sz="1200" b="1" dirty="0" smtClean="0"/>
          </a:p>
          <a:p>
            <a:endParaRPr lang="fr-FR" sz="1200" b="1" dirty="0" smtClean="0"/>
          </a:p>
          <a:p>
            <a:pPr marL="228600" indent="-228600">
              <a:buFont typeface="+mj-lt"/>
              <a:buAutoNum type="arabicPeriod" startAt="3"/>
            </a:pPr>
            <a:r>
              <a:rPr lang="fr-FR" sz="1200" b="1" dirty="0" smtClean="0"/>
              <a:t>Cliquer ensuite sur « Suivant » (ou « </a:t>
            </a:r>
            <a:r>
              <a:rPr lang="fr-FR" sz="1200" b="1" dirty="0" err="1" smtClean="0"/>
              <a:t>Next</a:t>
            </a:r>
            <a:r>
              <a:rPr lang="fr-FR" sz="1200" b="1" dirty="0" smtClean="0"/>
              <a:t> ») pour saisir votre identifiant (mail ministère) et mot de passe DIGIMO</a:t>
            </a:r>
          </a:p>
        </p:txBody>
      </p:sp>
    </p:spTree>
    <p:extLst>
      <p:ext uri="{BB962C8B-B14F-4D97-AF65-F5344CB8AC3E}">
        <p14:creationId xmlns:p14="http://schemas.microsoft.com/office/powerpoint/2010/main" val="6185563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07356" y="836640"/>
            <a:ext cx="4768714" cy="276999"/>
          </a:xfrm>
          <a:prstGeom prst="rect">
            <a:avLst/>
          </a:prstGeom>
          <a:noFill/>
        </p:spPr>
        <p:txBody>
          <a:bodyPr wrap="square" rtlCol="0">
            <a:spAutoFit/>
          </a:bodyPr>
          <a:lstStyle/>
          <a:p>
            <a:r>
              <a:rPr lang="fr-FR" sz="1200" b="1" dirty="0" smtClean="0"/>
              <a:t>Une fois connecté(e), j’obtiens les différents onglets suivants :</a:t>
            </a:r>
            <a:endParaRPr lang="fr-FR" sz="1200" b="1" dirty="0" smtClean="0">
              <a:solidFill>
                <a:srgbClr val="FF0000"/>
              </a:solidFill>
            </a:endParaRPr>
          </a:p>
        </p:txBody>
      </p:sp>
      <p:sp>
        <p:nvSpPr>
          <p:cNvPr id="33" name="ZoneTexte 32"/>
          <p:cNvSpPr txBox="1"/>
          <p:nvPr/>
        </p:nvSpPr>
        <p:spPr>
          <a:xfrm>
            <a:off x="75590" y="179268"/>
            <a:ext cx="8281150" cy="369332"/>
          </a:xfrm>
          <a:prstGeom prst="rect">
            <a:avLst/>
          </a:prstGeom>
          <a:noFill/>
        </p:spPr>
        <p:txBody>
          <a:bodyPr wrap="square" rtlCol="0">
            <a:spAutoFit/>
          </a:bodyPr>
          <a:lstStyle/>
          <a:p>
            <a:r>
              <a:rPr lang="fr-FR" b="1" dirty="0" smtClean="0">
                <a:solidFill>
                  <a:schemeClr val="bg1"/>
                </a:solidFill>
              </a:rPr>
              <a:t>J’utilise l’application mobile</a:t>
            </a:r>
          </a:p>
        </p:txBody>
      </p:sp>
      <p:sp>
        <p:nvSpPr>
          <p:cNvPr id="18" name="ZoneTexte 17"/>
          <p:cNvSpPr txBox="1"/>
          <p:nvPr/>
        </p:nvSpPr>
        <p:spPr>
          <a:xfrm>
            <a:off x="1331550" y="1772770"/>
            <a:ext cx="284052" cy="307777"/>
          </a:xfrm>
          <a:prstGeom prst="rect">
            <a:avLst/>
          </a:prstGeom>
          <a:noFill/>
        </p:spPr>
        <p:txBody>
          <a:bodyPr wrap="none" rtlCol="0">
            <a:spAutoFit/>
          </a:bodyPr>
          <a:lstStyle/>
          <a:p>
            <a:r>
              <a:rPr lang="fr-FR" sz="1400" dirty="0" smtClean="0">
                <a:solidFill>
                  <a:srgbClr val="FF0000"/>
                </a:solidFill>
              </a:rPr>
              <a:t>1</a:t>
            </a:r>
            <a:endParaRPr lang="fr-FR" sz="1400" dirty="0">
              <a:solidFill>
                <a:srgbClr val="FF0000"/>
              </a:solidFill>
            </a:endParaRPr>
          </a:p>
        </p:txBody>
      </p:sp>
      <p:sp>
        <p:nvSpPr>
          <p:cNvPr id="19" name="ZoneTexte 18"/>
          <p:cNvSpPr txBox="1"/>
          <p:nvPr/>
        </p:nvSpPr>
        <p:spPr>
          <a:xfrm>
            <a:off x="1972822" y="1772770"/>
            <a:ext cx="284052" cy="307777"/>
          </a:xfrm>
          <a:prstGeom prst="rect">
            <a:avLst/>
          </a:prstGeom>
          <a:noFill/>
        </p:spPr>
        <p:txBody>
          <a:bodyPr wrap="none" rtlCol="0">
            <a:spAutoFit/>
          </a:bodyPr>
          <a:lstStyle/>
          <a:p>
            <a:r>
              <a:rPr lang="fr-FR" sz="1400" dirty="0" smtClean="0">
                <a:solidFill>
                  <a:srgbClr val="FF0000"/>
                </a:solidFill>
              </a:rPr>
              <a:t>2</a:t>
            </a:r>
            <a:endParaRPr lang="fr-FR" sz="1400" dirty="0">
              <a:solidFill>
                <a:srgbClr val="FF0000"/>
              </a:solidFill>
            </a:endParaRPr>
          </a:p>
        </p:txBody>
      </p:sp>
      <p:sp>
        <p:nvSpPr>
          <p:cNvPr id="20" name="ZoneTexte 19"/>
          <p:cNvSpPr txBox="1"/>
          <p:nvPr/>
        </p:nvSpPr>
        <p:spPr>
          <a:xfrm>
            <a:off x="2624321" y="1772770"/>
            <a:ext cx="284052" cy="307777"/>
          </a:xfrm>
          <a:prstGeom prst="rect">
            <a:avLst/>
          </a:prstGeom>
          <a:noFill/>
        </p:spPr>
        <p:txBody>
          <a:bodyPr wrap="none" rtlCol="0">
            <a:spAutoFit/>
          </a:bodyPr>
          <a:lstStyle/>
          <a:p>
            <a:r>
              <a:rPr lang="fr-FR" sz="1400" dirty="0" smtClean="0">
                <a:solidFill>
                  <a:srgbClr val="FF0000"/>
                </a:solidFill>
              </a:rPr>
              <a:t>3</a:t>
            </a:r>
            <a:endParaRPr lang="fr-FR" sz="1400" dirty="0">
              <a:solidFill>
                <a:srgbClr val="FF0000"/>
              </a:solidFill>
            </a:endParaRPr>
          </a:p>
        </p:txBody>
      </p:sp>
      <p:sp>
        <p:nvSpPr>
          <p:cNvPr id="21" name="ZoneTexte 20"/>
          <p:cNvSpPr txBox="1"/>
          <p:nvPr/>
        </p:nvSpPr>
        <p:spPr>
          <a:xfrm>
            <a:off x="3275820" y="1772770"/>
            <a:ext cx="284052" cy="307777"/>
          </a:xfrm>
          <a:prstGeom prst="rect">
            <a:avLst/>
          </a:prstGeom>
          <a:noFill/>
        </p:spPr>
        <p:txBody>
          <a:bodyPr wrap="none" rtlCol="0">
            <a:spAutoFit/>
          </a:bodyPr>
          <a:lstStyle/>
          <a:p>
            <a:r>
              <a:rPr lang="fr-FR" sz="1400" dirty="0" smtClean="0">
                <a:solidFill>
                  <a:srgbClr val="FF0000"/>
                </a:solidFill>
              </a:rPr>
              <a:t>4</a:t>
            </a:r>
            <a:endParaRPr lang="fr-FR" sz="1400" dirty="0">
              <a:solidFill>
                <a:srgbClr val="FF0000"/>
              </a:solidFill>
            </a:endParaRPr>
          </a:p>
        </p:txBody>
      </p:sp>
      <p:sp>
        <p:nvSpPr>
          <p:cNvPr id="22" name="ZoneTexte 21"/>
          <p:cNvSpPr txBox="1"/>
          <p:nvPr/>
        </p:nvSpPr>
        <p:spPr>
          <a:xfrm>
            <a:off x="4236886" y="2722347"/>
            <a:ext cx="4320600" cy="1815882"/>
          </a:xfrm>
          <a:prstGeom prst="rect">
            <a:avLst/>
          </a:prstGeom>
          <a:noFill/>
        </p:spPr>
        <p:txBody>
          <a:bodyPr wrap="square" rtlCol="0">
            <a:spAutoFit/>
          </a:bodyPr>
          <a:lstStyle/>
          <a:p>
            <a:pPr>
              <a:spcAft>
                <a:spcPts val="1200"/>
              </a:spcAft>
            </a:pPr>
            <a:r>
              <a:rPr lang="fr-FR" sz="1200" b="1" dirty="0"/>
              <a:t>Onglets :</a:t>
            </a:r>
          </a:p>
          <a:p>
            <a:pPr marL="228600" indent="-228600">
              <a:spcAft>
                <a:spcPts val="1200"/>
              </a:spcAft>
              <a:buFont typeface="+mj-lt"/>
              <a:buAutoNum type="arabicPeriod"/>
            </a:pPr>
            <a:r>
              <a:rPr lang="fr-FR" sz="1200" b="1" dirty="0" smtClean="0"/>
              <a:t>Mes </a:t>
            </a:r>
            <a:r>
              <a:rPr lang="fr-FR" sz="1200" b="1" dirty="0"/>
              <a:t>demandes en cours ou celles de mes collègues directs</a:t>
            </a:r>
          </a:p>
          <a:p>
            <a:pPr marL="228600" indent="-228600">
              <a:spcAft>
                <a:spcPts val="1200"/>
              </a:spcAft>
              <a:buFont typeface="+mj-lt"/>
              <a:buAutoNum type="arabicPeriod"/>
            </a:pPr>
            <a:r>
              <a:rPr lang="fr-FR" sz="1200" b="1" dirty="0" smtClean="0"/>
              <a:t>Saisir </a:t>
            </a:r>
            <a:r>
              <a:rPr lang="fr-FR" sz="1200" b="1" dirty="0"/>
              <a:t>une nouvelle demande</a:t>
            </a:r>
          </a:p>
          <a:p>
            <a:pPr marL="228600" indent="-228600">
              <a:spcAft>
                <a:spcPts val="1200"/>
              </a:spcAft>
              <a:buFont typeface="+mj-lt"/>
              <a:buAutoNum type="arabicPeriod"/>
            </a:pPr>
            <a:r>
              <a:rPr lang="fr-FR" sz="1200" b="1" dirty="0" smtClean="0"/>
              <a:t>Historique </a:t>
            </a:r>
            <a:r>
              <a:rPr lang="fr-FR" sz="1200" b="1" dirty="0"/>
              <a:t>de mes actions</a:t>
            </a:r>
          </a:p>
          <a:p>
            <a:pPr marL="228600" indent="-228600">
              <a:spcAft>
                <a:spcPts val="1200"/>
              </a:spcAft>
              <a:buFont typeface="+mj-lt"/>
              <a:buAutoNum type="arabicPeriod"/>
            </a:pPr>
            <a:r>
              <a:rPr lang="fr-FR" sz="1200" b="1" dirty="0" smtClean="0"/>
              <a:t>Fonctionnalité </a:t>
            </a:r>
            <a:r>
              <a:rPr lang="fr-FR" sz="1200" b="1" dirty="0"/>
              <a:t>non utilisée</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550" y="1268700"/>
            <a:ext cx="2543960" cy="5229250"/>
          </a:xfrm>
          <a:prstGeom prst="rect">
            <a:avLst/>
          </a:prstGeom>
        </p:spPr>
      </p:pic>
    </p:spTree>
    <p:extLst>
      <p:ext uri="{BB962C8B-B14F-4D97-AF65-F5344CB8AC3E}">
        <p14:creationId xmlns:p14="http://schemas.microsoft.com/office/powerpoint/2010/main" val="1705638516"/>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67544" y="3861790"/>
            <a:ext cx="8424936" cy="1384995"/>
          </a:xfrm>
          <a:prstGeom prst="rect">
            <a:avLst/>
          </a:prstGeom>
          <a:solidFill>
            <a:schemeClr val="accent6">
              <a:lumMod val="20000"/>
              <a:lumOff val="80000"/>
            </a:schemeClr>
          </a:solidFill>
          <a:ln>
            <a:noFill/>
          </a:ln>
        </p:spPr>
        <p:txBody>
          <a:bodyPr wrap="square" rtlCol="0">
            <a:spAutoFit/>
          </a:bodyPr>
          <a:lstStyle/>
          <a:p>
            <a:pPr algn="ctr"/>
            <a:r>
              <a:rPr lang="fr-FR" sz="1400" b="1" dirty="0" smtClean="0"/>
              <a:t>N’hésitez pas à contacter l’équipe projet pour tout complément : </a:t>
            </a:r>
          </a:p>
          <a:p>
            <a:pPr algn="ctr"/>
            <a:endParaRPr lang="fr-FR" sz="1400" dirty="0"/>
          </a:p>
          <a:p>
            <a:pPr algn="ctr"/>
            <a:r>
              <a:rPr lang="fr-FR" sz="1400" dirty="0" smtClean="0"/>
              <a:t>01 44 38 38 58</a:t>
            </a:r>
          </a:p>
          <a:p>
            <a:pPr algn="ctr"/>
            <a:r>
              <a:rPr lang="fr-FR" sz="1400" dirty="0"/>
              <a:t>Bureau 3078 </a:t>
            </a:r>
            <a:r>
              <a:rPr lang="fr-FR" sz="1400" dirty="0" smtClean="0"/>
              <a:t>Duquesne</a:t>
            </a:r>
          </a:p>
          <a:p>
            <a:pPr algn="ctr"/>
            <a:r>
              <a:rPr lang="fr-FR" sz="1400" dirty="0" smtClean="0">
                <a:hlinkClick r:id="rId6"/>
              </a:rPr>
              <a:t>Digimo-administration@sg.social.gouv.fr</a:t>
            </a:r>
            <a:endParaRPr lang="fr-FR" sz="1400" dirty="0" smtClean="0"/>
          </a:p>
          <a:p>
            <a:pPr algn="ctr"/>
            <a:endParaRPr lang="fr-FR" sz="1400" dirty="0"/>
          </a:p>
        </p:txBody>
      </p:sp>
      <p:grpSp>
        <p:nvGrpSpPr>
          <p:cNvPr id="8" name="Help"/>
          <p:cNvGrpSpPr>
            <a:grpSpLocks noChangeAspect="1"/>
          </p:cNvGrpSpPr>
          <p:nvPr>
            <p:custDataLst>
              <p:tags r:id="rId1"/>
            </p:custDataLst>
          </p:nvPr>
        </p:nvGrpSpPr>
        <p:grpSpPr bwMode="auto">
          <a:xfrm>
            <a:off x="3848049" y="1700808"/>
            <a:ext cx="1045490" cy="1048369"/>
            <a:chOff x="44" y="44"/>
            <a:chExt cx="363" cy="364"/>
          </a:xfrm>
          <a:solidFill>
            <a:schemeClr val="accent1"/>
          </a:solidFill>
        </p:grpSpPr>
        <p:sp>
          <p:nvSpPr>
            <p:cNvPr id="9" name="Help"/>
            <p:cNvSpPr>
              <a:spLocks noChangeArrowheads="1"/>
            </p:cNvSpPr>
            <p:nvPr>
              <p:custDataLst>
                <p:tags r:id="rId2"/>
              </p:custDataLst>
            </p:nvPr>
          </p:nvSpPr>
          <p:spPr bwMode="auto">
            <a:xfrm>
              <a:off x="208" y="281"/>
              <a:ext cx="36" cy="37"/>
            </a:xfrm>
            <a:prstGeom prst="rect">
              <a:avLst/>
            </a:prstGeom>
            <a:solidFill>
              <a:srgbClr val="FFC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10" name="Help"/>
            <p:cNvSpPr>
              <a:spLocks noEditPoints="1"/>
            </p:cNvSpPr>
            <p:nvPr>
              <p:custDataLst>
                <p:tags r:id="rId3"/>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solidFill>
              <a:srgbClr val="00206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1" name="Help"/>
            <p:cNvSpPr>
              <a:spLocks/>
            </p:cNvSpPr>
            <p:nvPr>
              <p:custDataLst>
                <p:tags r:id="rId4"/>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grpSp>
      <p:sp>
        <p:nvSpPr>
          <p:cNvPr id="12" name="ZoneTexte 11"/>
          <p:cNvSpPr txBox="1"/>
          <p:nvPr/>
        </p:nvSpPr>
        <p:spPr>
          <a:xfrm>
            <a:off x="3019920" y="2997694"/>
            <a:ext cx="2808313" cy="307777"/>
          </a:xfrm>
          <a:prstGeom prst="rect">
            <a:avLst/>
          </a:prstGeom>
          <a:noFill/>
        </p:spPr>
        <p:txBody>
          <a:bodyPr wrap="square" rtlCol="0">
            <a:spAutoFit/>
          </a:bodyPr>
          <a:lstStyle/>
          <a:p>
            <a:pPr algn="ctr"/>
            <a:r>
              <a:rPr lang="fr-FR" sz="1400" b="1" dirty="0" smtClean="0">
                <a:solidFill>
                  <a:srgbClr val="FFC000"/>
                </a:solidFill>
              </a:rPr>
              <a:t>Avez-vous des questions ? </a:t>
            </a:r>
            <a:endParaRPr lang="fr-FR" sz="1400" b="1" dirty="0">
              <a:solidFill>
                <a:srgbClr val="FFC000"/>
              </a:solidFill>
            </a:endParaRPr>
          </a:p>
        </p:txBody>
      </p:sp>
    </p:spTree>
    <p:extLst>
      <p:ext uri="{BB962C8B-B14F-4D97-AF65-F5344CB8AC3E}">
        <p14:creationId xmlns:p14="http://schemas.microsoft.com/office/powerpoint/2010/main" val="86861128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395420" y="188550"/>
            <a:ext cx="8281150" cy="369332"/>
          </a:xfrm>
          <a:prstGeom prst="rect">
            <a:avLst/>
          </a:prstGeom>
          <a:noFill/>
        </p:spPr>
        <p:txBody>
          <a:bodyPr wrap="square" rtlCol="0">
            <a:spAutoFit/>
          </a:bodyPr>
          <a:lstStyle/>
          <a:p>
            <a:r>
              <a:rPr lang="fr-FR" b="1" dirty="0" smtClean="0">
                <a:solidFill>
                  <a:schemeClr val="bg1"/>
                </a:solidFill>
              </a:rPr>
              <a:t>SOMMAIRE  « J’insère une demande d’intervention avec DIGIMO » </a:t>
            </a:r>
          </a:p>
        </p:txBody>
      </p:sp>
      <p:sp>
        <p:nvSpPr>
          <p:cNvPr id="5" name="Espace réservé du contenu 3">
            <a:extLst>
              <a:ext uri="{FF2B5EF4-FFF2-40B4-BE49-F238E27FC236}">
                <a16:creationId xmlns:a16="http://schemas.microsoft.com/office/drawing/2014/main" id="{DC8031FD-2131-4BA6-9B87-3BE6AF54442E}"/>
              </a:ext>
            </a:extLst>
          </p:cNvPr>
          <p:cNvSpPr>
            <a:spLocks noGrp="1"/>
          </p:cNvSpPr>
          <p:nvPr>
            <p:ph/>
          </p:nvPr>
        </p:nvSpPr>
        <p:spPr>
          <a:xfrm>
            <a:off x="755470" y="1700760"/>
            <a:ext cx="6084845" cy="1152160"/>
          </a:xfrm>
          <a:ln>
            <a:noFill/>
          </a:ln>
        </p:spPr>
        <p:txBody>
          <a:bodyPr/>
          <a:lstStyle/>
          <a:p>
            <a:pPr marL="342900" lvl="1" indent="-342900">
              <a:spcBef>
                <a:spcPct val="70000"/>
              </a:spcBef>
              <a:buClr>
                <a:srgbClr val="003855"/>
              </a:buClr>
              <a:buFont typeface="+mj-lt"/>
              <a:buAutoNum type="arabicPeriod"/>
            </a:pPr>
            <a:r>
              <a:rPr lang="fr-FR" sz="1800" b="1" dirty="0" smtClean="0">
                <a:solidFill>
                  <a:srgbClr val="C49026"/>
                </a:solidFill>
                <a:ea typeface="+mn-ea"/>
                <a:cs typeface="+mn-cs"/>
              </a:rPr>
              <a:t>Portail Web</a:t>
            </a:r>
          </a:p>
          <a:p>
            <a:pPr marL="873125" lvl="2" indent="-342900">
              <a:spcBef>
                <a:spcPct val="70000"/>
              </a:spcBef>
              <a:buClr>
                <a:srgbClr val="003855"/>
              </a:buClr>
              <a:buFont typeface="+mj-lt"/>
              <a:buAutoNum type="alphaLcPeriod"/>
            </a:pPr>
            <a:r>
              <a:rPr lang="fr-FR" sz="1800" b="1" dirty="0" smtClean="0">
                <a:solidFill>
                  <a:srgbClr val="C49026"/>
                </a:solidFill>
                <a:ea typeface="+mn-ea"/>
                <a:cs typeface="+mn-cs"/>
              </a:rPr>
              <a:t>Je crée ma demande</a:t>
            </a:r>
          </a:p>
          <a:p>
            <a:pPr marL="873125" lvl="2" indent="-342900">
              <a:spcBef>
                <a:spcPct val="70000"/>
              </a:spcBef>
              <a:buClr>
                <a:srgbClr val="003855"/>
              </a:buClr>
              <a:buFont typeface="+mj-lt"/>
              <a:buAutoNum type="alphaLcPeriod"/>
            </a:pPr>
            <a:r>
              <a:rPr lang="fr-FR" sz="1800" dirty="0" smtClean="0">
                <a:solidFill>
                  <a:srgbClr val="C49026"/>
                </a:solidFill>
                <a:ea typeface="+mn-ea"/>
                <a:cs typeface="+mn-cs"/>
              </a:rPr>
              <a:t>Je retrouve ma demande</a:t>
            </a:r>
          </a:p>
          <a:p>
            <a:pPr marL="342900" lvl="1" indent="-342900">
              <a:spcBef>
                <a:spcPct val="70000"/>
              </a:spcBef>
              <a:buClr>
                <a:srgbClr val="003855"/>
              </a:buClr>
              <a:buFont typeface="+mj-lt"/>
              <a:buAutoNum type="arabicPeriod"/>
            </a:pPr>
            <a:r>
              <a:rPr lang="fr-FR" sz="1800" dirty="0" smtClean="0">
                <a:solidFill>
                  <a:srgbClr val="C49026"/>
                </a:solidFill>
                <a:ea typeface="+mn-ea"/>
                <a:cs typeface="+mn-cs"/>
              </a:rPr>
              <a:t>Application Mobile</a:t>
            </a:r>
          </a:p>
        </p:txBody>
      </p:sp>
      <p:sp>
        <p:nvSpPr>
          <p:cNvPr id="4" name="Rectangle 3"/>
          <p:cNvSpPr/>
          <p:nvPr/>
        </p:nvSpPr>
        <p:spPr bwMode="auto">
          <a:xfrm>
            <a:off x="989502" y="2132820"/>
            <a:ext cx="5616780" cy="504070"/>
          </a:xfrm>
          <a:prstGeom prst="rect">
            <a:avLst/>
          </a:prstGeom>
          <a:noFill/>
          <a:ln w="9525" cap="flat" cmpd="sng" algn="ctr">
            <a:solidFill>
              <a:srgbClr val="C4902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Century Gothic" pitchFamily="34" charset="0"/>
            </a:endParaRPr>
          </a:p>
        </p:txBody>
      </p:sp>
    </p:spTree>
    <p:extLst>
      <p:ext uri="{BB962C8B-B14F-4D97-AF65-F5344CB8AC3E}">
        <p14:creationId xmlns:p14="http://schemas.microsoft.com/office/powerpoint/2010/main" val="396027140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5530" y="1290196"/>
            <a:ext cx="8497180" cy="307777"/>
          </a:xfrm>
          <a:prstGeom prst="rect">
            <a:avLst/>
          </a:prstGeom>
        </p:spPr>
        <p:txBody>
          <a:bodyPr wrap="square">
            <a:spAutoFit/>
          </a:bodyPr>
          <a:lstStyle/>
          <a:p>
            <a:pPr algn="ctr"/>
            <a:r>
              <a:rPr lang="fr-FR" sz="1400" b="1" dirty="0">
                <a:solidFill>
                  <a:srgbClr val="002060"/>
                </a:solidFill>
              </a:rPr>
              <a:t>https://portal.mymcslogin.com/MSO_DIGIMO_P/</a:t>
            </a:r>
            <a:endParaRPr lang="fr-FR" sz="1400" b="1" dirty="0" smtClean="0">
              <a:solidFill>
                <a:srgbClr val="002060"/>
              </a:solidFill>
            </a:endParaRPr>
          </a:p>
        </p:txBody>
      </p:sp>
      <p:sp>
        <p:nvSpPr>
          <p:cNvPr id="6" name="ZoneTexte 5"/>
          <p:cNvSpPr txBox="1"/>
          <p:nvPr/>
        </p:nvSpPr>
        <p:spPr>
          <a:xfrm>
            <a:off x="251400" y="1700760"/>
            <a:ext cx="4782770" cy="3970318"/>
          </a:xfrm>
          <a:prstGeom prst="rect">
            <a:avLst/>
          </a:prstGeom>
          <a:noFill/>
        </p:spPr>
        <p:txBody>
          <a:bodyPr wrap="square" rtlCol="0">
            <a:spAutoFit/>
          </a:bodyPr>
          <a:lstStyle/>
          <a:p>
            <a:pPr marL="171450" lvl="0" indent="-171450">
              <a:buFont typeface="Wingdings" panose="05000000000000000000" pitchFamily="2" charset="2"/>
              <a:buChar char="§"/>
            </a:pPr>
            <a:r>
              <a:rPr lang="fr-FR" sz="1200" b="1" dirty="0"/>
              <a:t>Rentrez votre ID et votre mot de passe pour vous connecter : </a:t>
            </a:r>
            <a:endParaRPr lang="fr-FR" sz="1200" dirty="0"/>
          </a:p>
          <a:p>
            <a:r>
              <a:rPr lang="fr-FR" sz="1200" b="1" dirty="0"/>
              <a:t> </a:t>
            </a:r>
            <a:endParaRPr lang="fr-FR" sz="1200" dirty="0"/>
          </a:p>
          <a:p>
            <a:pPr lvl="0"/>
            <a:r>
              <a:rPr lang="fr-FR" sz="1200" dirty="0"/>
              <a:t>S’il s’agit de votre première connexion : </a:t>
            </a:r>
          </a:p>
          <a:p>
            <a:r>
              <a:rPr lang="fr-FR" sz="1200" i="1" u="sng" dirty="0" smtClean="0"/>
              <a:t>Cliquez sur Identifiant ou mot de passe oublié</a:t>
            </a:r>
            <a:endParaRPr lang="fr-FR" sz="1200" i="1" u="sng" dirty="0"/>
          </a:p>
          <a:p>
            <a:r>
              <a:rPr lang="fr-FR" sz="1200" dirty="0"/>
              <a:t> </a:t>
            </a:r>
            <a:r>
              <a:rPr lang="fr-FR" sz="1200" b="1" dirty="0"/>
              <a:t>ID :</a:t>
            </a:r>
            <a:r>
              <a:rPr lang="fr-FR" sz="1200" dirty="0"/>
              <a:t> </a:t>
            </a:r>
            <a:r>
              <a:rPr lang="fr-FR" sz="1200" b="1" dirty="0">
                <a:solidFill>
                  <a:srgbClr val="C00000"/>
                </a:solidFill>
              </a:rPr>
              <a:t>votre email MSO</a:t>
            </a:r>
          </a:p>
          <a:p>
            <a:endParaRPr lang="fr-FR" sz="1200" dirty="0"/>
          </a:p>
          <a:p>
            <a:pPr lvl="0"/>
            <a:r>
              <a:rPr lang="fr-FR" sz="1200" dirty="0"/>
              <a:t>Sinon, vous devez avoir un mot de passe personnel changé lors de votre première </a:t>
            </a:r>
            <a:r>
              <a:rPr lang="fr-FR" sz="1200" dirty="0" smtClean="0"/>
              <a:t>connexion</a:t>
            </a:r>
            <a:endParaRPr lang="fr-FR" sz="1200" dirty="0"/>
          </a:p>
          <a:p>
            <a:r>
              <a:rPr lang="fr-FR" sz="1200" b="1" dirty="0"/>
              <a:t>ID :</a:t>
            </a:r>
            <a:r>
              <a:rPr lang="fr-FR" sz="1200" dirty="0"/>
              <a:t> </a:t>
            </a:r>
            <a:r>
              <a:rPr lang="fr-FR" sz="1200" b="1" dirty="0">
                <a:solidFill>
                  <a:srgbClr val="C00000"/>
                </a:solidFill>
              </a:rPr>
              <a:t>votre email MSO</a:t>
            </a:r>
          </a:p>
          <a:p>
            <a:r>
              <a:rPr lang="fr-FR" sz="1200" b="1" dirty="0"/>
              <a:t>Mot de passe :</a:t>
            </a:r>
            <a:r>
              <a:rPr lang="fr-FR" sz="1200" dirty="0"/>
              <a:t> </a:t>
            </a:r>
            <a:r>
              <a:rPr lang="fr-FR" sz="1200" b="1" dirty="0">
                <a:solidFill>
                  <a:srgbClr val="C00000"/>
                </a:solidFill>
              </a:rPr>
              <a:t>votre mot de passe DIGIMO</a:t>
            </a:r>
          </a:p>
          <a:p>
            <a:pPr lvl="0"/>
            <a:endParaRPr lang="fr-FR" sz="1200" dirty="0" smtClean="0"/>
          </a:p>
          <a:p>
            <a:pPr lvl="0"/>
            <a:endParaRPr lang="fr-FR" sz="1200" dirty="0"/>
          </a:p>
          <a:p>
            <a:pPr lvl="0"/>
            <a:endParaRPr lang="fr-FR" sz="1200" dirty="0" smtClean="0"/>
          </a:p>
          <a:p>
            <a:pPr lvl="0"/>
            <a:endParaRPr lang="fr-FR" sz="1200" dirty="0"/>
          </a:p>
          <a:p>
            <a:pPr marL="171450" indent="-171450">
              <a:buFont typeface="Wingdings" panose="05000000000000000000" pitchFamily="2" charset="2"/>
              <a:buChar char="§"/>
            </a:pPr>
            <a:r>
              <a:rPr lang="fr-FR" sz="1200" b="1" dirty="0" smtClean="0"/>
              <a:t>Connectez vous ensuite au module « HELPDESK» :</a:t>
            </a:r>
          </a:p>
          <a:p>
            <a:pPr marL="171450" indent="-171450">
              <a:buFont typeface="Wingdings" panose="05000000000000000000" pitchFamily="2" charset="2"/>
              <a:buChar char="§"/>
            </a:pPr>
            <a:endParaRPr lang="fr-FR" sz="1200" b="1" dirty="0"/>
          </a:p>
          <a:p>
            <a:pPr marL="171450" indent="-171450">
              <a:buFont typeface="Wingdings" panose="05000000000000000000" pitchFamily="2" charset="2"/>
              <a:buChar char="§"/>
            </a:pPr>
            <a:endParaRPr lang="fr-FR" sz="1200" b="1" dirty="0" smtClean="0"/>
          </a:p>
          <a:p>
            <a:pPr marL="171450" indent="-171450">
              <a:buFont typeface="Wingdings" panose="05000000000000000000" pitchFamily="2" charset="2"/>
              <a:buChar char="§"/>
            </a:pPr>
            <a:endParaRPr lang="fr-FR" sz="1200" b="1" dirty="0" smtClean="0"/>
          </a:p>
          <a:p>
            <a:pPr marL="171450" indent="-171450">
              <a:buFont typeface="Wingdings" panose="05000000000000000000" pitchFamily="2" charset="2"/>
              <a:buChar char="§"/>
            </a:pPr>
            <a:endParaRPr lang="fr-FR" sz="1200" b="1" dirty="0"/>
          </a:p>
          <a:p>
            <a:endParaRPr lang="fr-FR" sz="1200" b="1" dirty="0" smtClean="0"/>
          </a:p>
          <a:p>
            <a:r>
              <a:rPr lang="fr-FR" sz="1200" b="1" dirty="0" smtClean="0"/>
              <a:t> </a:t>
            </a:r>
            <a:endParaRPr lang="fr-FR" sz="1200" dirty="0"/>
          </a:p>
        </p:txBody>
      </p:sp>
      <p:pic>
        <p:nvPicPr>
          <p:cNvPr id="7" name="Image 6"/>
          <p:cNvPicPr/>
          <p:nvPr/>
        </p:nvPicPr>
        <p:blipFill rotWithShape="1">
          <a:blip r:embed="rId4">
            <a:extLst>
              <a:ext uri="{28A0092B-C50C-407E-A947-70E740481C1C}">
                <a14:useLocalDpi xmlns:a14="http://schemas.microsoft.com/office/drawing/2010/main" val="0"/>
              </a:ext>
            </a:extLst>
          </a:blip>
          <a:srcRect l="8163" t="6412" b="-360"/>
          <a:stretch/>
        </p:blipFill>
        <p:spPr bwMode="auto">
          <a:xfrm>
            <a:off x="5148080" y="1772770"/>
            <a:ext cx="3888540" cy="442859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4" name="Rectangle 13"/>
          <p:cNvSpPr/>
          <p:nvPr/>
        </p:nvSpPr>
        <p:spPr>
          <a:xfrm>
            <a:off x="288038" y="800690"/>
            <a:ext cx="8676571" cy="432000"/>
          </a:xfrm>
          <a:prstGeom prst="rect">
            <a:avLst/>
          </a:prstGeom>
          <a:ln w="12700">
            <a:solidFill>
              <a:srgbClr val="C49026"/>
            </a:solidFill>
            <a:prstDash val="sysDot"/>
          </a:ln>
        </p:spPr>
        <p:txBody>
          <a:bodyPr wrap="square" anchor="ctr">
            <a:noAutofit/>
          </a:bodyPr>
          <a:lstStyle/>
          <a:p>
            <a:pPr algn="ctr"/>
            <a:r>
              <a:rPr lang="fr-FR" sz="1600" dirty="0" smtClean="0">
                <a:solidFill>
                  <a:srgbClr val="C49026"/>
                </a:solidFill>
                <a:latin typeface="MV Boli" panose="02000500030200090000" pitchFamily="2" charset="0"/>
                <a:cs typeface="MV Boli" panose="02000500030200090000" pitchFamily="2" charset="0"/>
              </a:rPr>
              <a:t>C’est parti ! </a:t>
            </a:r>
          </a:p>
          <a:p>
            <a:pPr algn="ctr"/>
            <a:r>
              <a:rPr lang="fr-FR" sz="1200" dirty="0" smtClean="0">
                <a:solidFill>
                  <a:srgbClr val="C49026"/>
                </a:solidFill>
                <a:latin typeface="MV Boli" panose="02000500030200090000" pitchFamily="2" charset="0"/>
                <a:cs typeface="MV Boli" panose="02000500030200090000" pitchFamily="2" charset="0"/>
              </a:rPr>
              <a:t>Vous pouvez vous connecter via le lien suivant : </a:t>
            </a:r>
            <a:endParaRPr lang="fr-FR" sz="1200" dirty="0">
              <a:solidFill>
                <a:srgbClr val="C49026"/>
              </a:solidFill>
              <a:latin typeface="MV Boli" panose="02000500030200090000" pitchFamily="2" charset="0"/>
              <a:cs typeface="MV Boli" panose="02000500030200090000" pitchFamily="2" charset="0"/>
            </a:endParaRPr>
          </a:p>
        </p:txBody>
      </p:sp>
      <p:grpSp>
        <p:nvGrpSpPr>
          <p:cNvPr id="17" name="Rocket5">
            <a:extLst>
              <a:ext uri="{FF2B5EF4-FFF2-40B4-BE49-F238E27FC236}">
                <a16:creationId xmlns:a16="http://schemas.microsoft.com/office/drawing/2014/main" id="{8BE1A1FB-63B6-4761-A199-959E50267D28}"/>
              </a:ext>
            </a:extLst>
          </p:cNvPr>
          <p:cNvGrpSpPr>
            <a:grpSpLocks noChangeAspect="1"/>
          </p:cNvGrpSpPr>
          <p:nvPr>
            <p:custDataLst>
              <p:tags r:id="rId1"/>
            </p:custDataLst>
          </p:nvPr>
        </p:nvGrpSpPr>
        <p:grpSpPr bwMode="auto">
          <a:xfrm>
            <a:off x="392993" y="855158"/>
            <a:ext cx="323063" cy="323063"/>
            <a:chOff x="3175" y="131"/>
            <a:chExt cx="242" cy="242"/>
          </a:xfrm>
        </p:grpSpPr>
        <p:sp>
          <p:nvSpPr>
            <p:cNvPr id="18" name="Freeform 15">
              <a:extLst>
                <a:ext uri="{FF2B5EF4-FFF2-40B4-BE49-F238E27FC236}">
                  <a16:creationId xmlns:a16="http://schemas.microsoft.com/office/drawing/2014/main" id="{D7245E25-3E89-4A90-B4D2-857F6EE24DA4}"/>
                </a:ext>
              </a:extLst>
            </p:cNvPr>
            <p:cNvSpPr>
              <a:spLocks noEditPoints="1"/>
            </p:cNvSpPr>
            <p:nvPr/>
          </p:nvSpPr>
          <p:spPr bwMode="auto">
            <a:xfrm>
              <a:off x="3175" y="183"/>
              <a:ext cx="190" cy="190"/>
            </a:xfrm>
            <a:custGeom>
              <a:avLst/>
              <a:gdLst>
                <a:gd name="T0" fmla="*/ 324 w 394"/>
                <a:gd name="T1" fmla="*/ 388 h 395"/>
                <a:gd name="T2" fmla="*/ 271 w 394"/>
                <a:gd name="T3" fmla="*/ 247 h 395"/>
                <a:gd name="T4" fmla="*/ 368 w 394"/>
                <a:gd name="T5" fmla="*/ 150 h 395"/>
                <a:gd name="T6" fmla="*/ 394 w 394"/>
                <a:gd name="T7" fmla="*/ 259 h 395"/>
                <a:gd name="T8" fmla="*/ 324 w 394"/>
                <a:gd name="T9" fmla="*/ 388 h 395"/>
                <a:gd name="T10" fmla="*/ 6 w 394"/>
                <a:gd name="T11" fmla="*/ 70 h 395"/>
                <a:gd name="T12" fmla="*/ 136 w 394"/>
                <a:gd name="T13" fmla="*/ 0 h 395"/>
                <a:gd name="T14" fmla="*/ 245 w 394"/>
                <a:gd name="T15" fmla="*/ 26 h 395"/>
                <a:gd name="T16" fmla="*/ 148 w 394"/>
                <a:gd name="T17" fmla="*/ 123 h 395"/>
                <a:gd name="T18" fmla="*/ 6 w 394"/>
                <a:gd name="T19" fmla="*/ 70 h 395"/>
                <a:gd name="T20" fmla="*/ 24 w 394"/>
                <a:gd name="T21" fmla="*/ 278 h 395"/>
                <a:gd name="T22" fmla="*/ 90 w 394"/>
                <a:gd name="T23" fmla="*/ 250 h 395"/>
                <a:gd name="T24" fmla="*/ 118 w 394"/>
                <a:gd name="T25" fmla="*/ 278 h 395"/>
                <a:gd name="T26" fmla="*/ 145 w 394"/>
                <a:gd name="T27" fmla="*/ 305 h 395"/>
                <a:gd name="T28" fmla="*/ 116 w 394"/>
                <a:gd name="T29" fmla="*/ 370 h 395"/>
                <a:gd name="T30" fmla="*/ 59 w 394"/>
                <a:gd name="T31" fmla="*/ 375 h 395"/>
                <a:gd name="T32" fmla="*/ 5 w 394"/>
                <a:gd name="T33" fmla="*/ 390 h 395"/>
                <a:gd name="T34" fmla="*/ 20 w 394"/>
                <a:gd name="T35" fmla="*/ 336 h 395"/>
                <a:gd name="T36" fmla="*/ 24 w 394"/>
                <a:gd name="T37" fmla="*/ 27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4" h="395">
                  <a:moveTo>
                    <a:pt x="324" y="388"/>
                  </a:moveTo>
                  <a:lnTo>
                    <a:pt x="271" y="247"/>
                  </a:lnTo>
                  <a:lnTo>
                    <a:pt x="368" y="150"/>
                  </a:lnTo>
                  <a:lnTo>
                    <a:pt x="394" y="259"/>
                  </a:lnTo>
                  <a:lnTo>
                    <a:pt x="324" y="388"/>
                  </a:lnTo>
                  <a:close/>
                  <a:moveTo>
                    <a:pt x="6" y="70"/>
                  </a:moveTo>
                  <a:lnTo>
                    <a:pt x="136" y="0"/>
                  </a:lnTo>
                  <a:lnTo>
                    <a:pt x="245" y="26"/>
                  </a:lnTo>
                  <a:lnTo>
                    <a:pt x="148" y="123"/>
                  </a:lnTo>
                  <a:lnTo>
                    <a:pt x="6" y="70"/>
                  </a:lnTo>
                  <a:close/>
                  <a:moveTo>
                    <a:pt x="24" y="278"/>
                  </a:moveTo>
                  <a:cubicBezTo>
                    <a:pt x="48" y="217"/>
                    <a:pt x="90" y="250"/>
                    <a:pt x="90" y="250"/>
                  </a:cubicBezTo>
                  <a:lnTo>
                    <a:pt x="118" y="278"/>
                  </a:lnTo>
                  <a:lnTo>
                    <a:pt x="145" y="305"/>
                  </a:lnTo>
                  <a:cubicBezTo>
                    <a:pt x="145" y="305"/>
                    <a:pt x="178" y="346"/>
                    <a:pt x="116" y="370"/>
                  </a:cubicBezTo>
                  <a:cubicBezTo>
                    <a:pt x="98" y="375"/>
                    <a:pt x="78" y="377"/>
                    <a:pt x="59" y="375"/>
                  </a:cubicBezTo>
                  <a:cubicBezTo>
                    <a:pt x="49" y="374"/>
                    <a:pt x="15" y="395"/>
                    <a:pt x="5" y="390"/>
                  </a:cubicBezTo>
                  <a:cubicBezTo>
                    <a:pt x="0" y="380"/>
                    <a:pt x="21" y="346"/>
                    <a:pt x="20" y="336"/>
                  </a:cubicBezTo>
                  <a:cubicBezTo>
                    <a:pt x="18" y="317"/>
                    <a:pt x="19" y="297"/>
                    <a:pt x="24" y="278"/>
                  </a:cubicBezTo>
                  <a:close/>
                </a:path>
              </a:pathLst>
            </a:custGeom>
            <a:solidFill>
              <a:srgbClr val="C490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6">
              <a:extLst>
                <a:ext uri="{FF2B5EF4-FFF2-40B4-BE49-F238E27FC236}">
                  <a16:creationId xmlns:a16="http://schemas.microsoft.com/office/drawing/2014/main" id="{F6ED5265-A0DA-4E75-B7D3-40932902461E}"/>
                </a:ext>
              </a:extLst>
            </p:cNvPr>
            <p:cNvSpPr>
              <a:spLocks/>
            </p:cNvSpPr>
            <p:nvPr/>
          </p:nvSpPr>
          <p:spPr bwMode="auto">
            <a:xfrm>
              <a:off x="3202" y="131"/>
              <a:ext cx="215" cy="230"/>
            </a:xfrm>
            <a:custGeom>
              <a:avLst/>
              <a:gdLst>
                <a:gd name="T0" fmla="*/ 33 w 449"/>
                <a:gd name="T1" fmla="*/ 257 h 478"/>
                <a:gd name="T2" fmla="*/ 449 w 449"/>
                <a:gd name="T3" fmla="*/ 0 h 478"/>
                <a:gd name="T4" fmla="*/ 189 w 449"/>
                <a:gd name="T5" fmla="*/ 411 h 478"/>
                <a:gd name="T6" fmla="*/ 47 w 449"/>
                <a:gd name="T7" fmla="*/ 397 h 478"/>
                <a:gd name="T8" fmla="*/ 33 w 449"/>
                <a:gd name="T9" fmla="*/ 257 h 478"/>
              </a:gdLst>
              <a:ahLst/>
              <a:cxnLst>
                <a:cxn ang="0">
                  <a:pos x="T0" y="T1"/>
                </a:cxn>
                <a:cxn ang="0">
                  <a:pos x="T2" y="T3"/>
                </a:cxn>
                <a:cxn ang="0">
                  <a:pos x="T4" y="T5"/>
                </a:cxn>
                <a:cxn ang="0">
                  <a:pos x="T6" y="T7"/>
                </a:cxn>
                <a:cxn ang="0">
                  <a:pos x="T8" y="T9"/>
                </a:cxn>
              </a:cxnLst>
              <a:rect l="0" t="0" r="r" b="b"/>
              <a:pathLst>
                <a:path w="449" h="478">
                  <a:moveTo>
                    <a:pt x="33" y="257"/>
                  </a:moveTo>
                  <a:cubicBezTo>
                    <a:pt x="266" y="27"/>
                    <a:pt x="449" y="0"/>
                    <a:pt x="449" y="0"/>
                  </a:cubicBezTo>
                  <a:cubicBezTo>
                    <a:pt x="449" y="0"/>
                    <a:pt x="422" y="181"/>
                    <a:pt x="189" y="411"/>
                  </a:cubicBezTo>
                  <a:cubicBezTo>
                    <a:pt x="189" y="411"/>
                    <a:pt x="128" y="478"/>
                    <a:pt x="47" y="397"/>
                  </a:cubicBezTo>
                  <a:cubicBezTo>
                    <a:pt x="6" y="361"/>
                    <a:pt x="0" y="300"/>
                    <a:pt x="33" y="257"/>
                  </a:cubicBezTo>
                  <a:close/>
                </a:path>
              </a:pathLst>
            </a:custGeom>
            <a:solidFill>
              <a:srgbClr val="00206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7">
              <a:extLst>
                <a:ext uri="{FF2B5EF4-FFF2-40B4-BE49-F238E27FC236}">
                  <a16:creationId xmlns:a16="http://schemas.microsoft.com/office/drawing/2014/main" id="{434ADD84-8A67-4C09-AE23-31B045D1B5BC}"/>
                </a:ext>
              </a:extLst>
            </p:cNvPr>
            <p:cNvSpPr>
              <a:spLocks/>
            </p:cNvSpPr>
            <p:nvPr/>
          </p:nvSpPr>
          <p:spPr bwMode="auto">
            <a:xfrm>
              <a:off x="3264" y="219"/>
              <a:ext cx="72" cy="56"/>
            </a:xfrm>
            <a:custGeom>
              <a:avLst/>
              <a:gdLst>
                <a:gd name="T0" fmla="*/ 115 w 149"/>
                <a:gd name="T1" fmla="*/ 22 h 117"/>
                <a:gd name="T2" fmla="*/ 74 w 149"/>
                <a:gd name="T3" fmla="*/ 117 h 117"/>
                <a:gd name="T4" fmla="*/ 35 w 149"/>
                <a:gd name="T5" fmla="*/ 21 h 117"/>
                <a:gd name="T6" fmla="*/ 115 w 149"/>
                <a:gd name="T7" fmla="*/ 22 h 117"/>
              </a:gdLst>
              <a:ahLst/>
              <a:cxnLst>
                <a:cxn ang="0">
                  <a:pos x="T0" y="T1"/>
                </a:cxn>
                <a:cxn ang="0">
                  <a:pos x="T2" y="T3"/>
                </a:cxn>
                <a:cxn ang="0">
                  <a:pos x="T4" y="T5"/>
                </a:cxn>
                <a:cxn ang="0">
                  <a:pos x="T6" y="T7"/>
                </a:cxn>
              </a:cxnLst>
              <a:rect l="0" t="0" r="r" b="b"/>
              <a:pathLst>
                <a:path w="149" h="117">
                  <a:moveTo>
                    <a:pt x="115" y="22"/>
                  </a:moveTo>
                  <a:cubicBezTo>
                    <a:pt x="149" y="58"/>
                    <a:pt x="123" y="117"/>
                    <a:pt x="74" y="117"/>
                  </a:cubicBezTo>
                  <a:cubicBezTo>
                    <a:pt x="25" y="116"/>
                    <a:pt x="0" y="56"/>
                    <a:pt x="35" y="21"/>
                  </a:cubicBezTo>
                  <a:cubicBezTo>
                    <a:pt x="57" y="0"/>
                    <a:pt x="93" y="0"/>
                    <a:pt x="115" y="22"/>
                  </a:cubicBezTo>
                  <a:close/>
                </a:path>
              </a:pathLst>
            </a:custGeom>
            <a:solidFill>
              <a:srgbClr val="C490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Rocket5">
            <a:extLst>
              <a:ext uri="{FF2B5EF4-FFF2-40B4-BE49-F238E27FC236}">
                <a16:creationId xmlns:a16="http://schemas.microsoft.com/office/drawing/2014/main" id="{8BE1A1FB-63B6-4761-A199-959E50267D28}"/>
              </a:ext>
            </a:extLst>
          </p:cNvPr>
          <p:cNvGrpSpPr>
            <a:grpSpLocks noChangeAspect="1"/>
          </p:cNvGrpSpPr>
          <p:nvPr>
            <p:custDataLst>
              <p:tags r:id="rId2"/>
            </p:custDataLst>
          </p:nvPr>
        </p:nvGrpSpPr>
        <p:grpSpPr bwMode="auto">
          <a:xfrm flipH="1">
            <a:off x="8568600" y="864720"/>
            <a:ext cx="324000" cy="324000"/>
            <a:chOff x="3175" y="131"/>
            <a:chExt cx="242" cy="242"/>
          </a:xfrm>
        </p:grpSpPr>
        <p:sp>
          <p:nvSpPr>
            <p:cNvPr id="22" name="Freeform 15">
              <a:extLst>
                <a:ext uri="{FF2B5EF4-FFF2-40B4-BE49-F238E27FC236}">
                  <a16:creationId xmlns:a16="http://schemas.microsoft.com/office/drawing/2014/main" id="{D7245E25-3E89-4A90-B4D2-857F6EE24DA4}"/>
                </a:ext>
              </a:extLst>
            </p:cNvPr>
            <p:cNvSpPr>
              <a:spLocks noEditPoints="1"/>
            </p:cNvSpPr>
            <p:nvPr/>
          </p:nvSpPr>
          <p:spPr bwMode="auto">
            <a:xfrm>
              <a:off x="3175" y="183"/>
              <a:ext cx="190" cy="190"/>
            </a:xfrm>
            <a:custGeom>
              <a:avLst/>
              <a:gdLst>
                <a:gd name="T0" fmla="*/ 324 w 394"/>
                <a:gd name="T1" fmla="*/ 388 h 395"/>
                <a:gd name="T2" fmla="*/ 271 w 394"/>
                <a:gd name="T3" fmla="*/ 247 h 395"/>
                <a:gd name="T4" fmla="*/ 368 w 394"/>
                <a:gd name="T5" fmla="*/ 150 h 395"/>
                <a:gd name="T6" fmla="*/ 394 w 394"/>
                <a:gd name="T7" fmla="*/ 259 h 395"/>
                <a:gd name="T8" fmla="*/ 324 w 394"/>
                <a:gd name="T9" fmla="*/ 388 h 395"/>
                <a:gd name="T10" fmla="*/ 6 w 394"/>
                <a:gd name="T11" fmla="*/ 70 h 395"/>
                <a:gd name="T12" fmla="*/ 136 w 394"/>
                <a:gd name="T13" fmla="*/ 0 h 395"/>
                <a:gd name="T14" fmla="*/ 245 w 394"/>
                <a:gd name="T15" fmla="*/ 26 h 395"/>
                <a:gd name="T16" fmla="*/ 148 w 394"/>
                <a:gd name="T17" fmla="*/ 123 h 395"/>
                <a:gd name="T18" fmla="*/ 6 w 394"/>
                <a:gd name="T19" fmla="*/ 70 h 395"/>
                <a:gd name="T20" fmla="*/ 24 w 394"/>
                <a:gd name="T21" fmla="*/ 278 h 395"/>
                <a:gd name="T22" fmla="*/ 90 w 394"/>
                <a:gd name="T23" fmla="*/ 250 h 395"/>
                <a:gd name="T24" fmla="*/ 118 w 394"/>
                <a:gd name="T25" fmla="*/ 278 h 395"/>
                <a:gd name="T26" fmla="*/ 145 w 394"/>
                <a:gd name="T27" fmla="*/ 305 h 395"/>
                <a:gd name="T28" fmla="*/ 116 w 394"/>
                <a:gd name="T29" fmla="*/ 370 h 395"/>
                <a:gd name="T30" fmla="*/ 59 w 394"/>
                <a:gd name="T31" fmla="*/ 375 h 395"/>
                <a:gd name="T32" fmla="*/ 5 w 394"/>
                <a:gd name="T33" fmla="*/ 390 h 395"/>
                <a:gd name="T34" fmla="*/ 20 w 394"/>
                <a:gd name="T35" fmla="*/ 336 h 395"/>
                <a:gd name="T36" fmla="*/ 24 w 394"/>
                <a:gd name="T37" fmla="*/ 27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4" h="395">
                  <a:moveTo>
                    <a:pt x="324" y="388"/>
                  </a:moveTo>
                  <a:lnTo>
                    <a:pt x="271" y="247"/>
                  </a:lnTo>
                  <a:lnTo>
                    <a:pt x="368" y="150"/>
                  </a:lnTo>
                  <a:lnTo>
                    <a:pt x="394" y="259"/>
                  </a:lnTo>
                  <a:lnTo>
                    <a:pt x="324" y="388"/>
                  </a:lnTo>
                  <a:close/>
                  <a:moveTo>
                    <a:pt x="6" y="70"/>
                  </a:moveTo>
                  <a:lnTo>
                    <a:pt x="136" y="0"/>
                  </a:lnTo>
                  <a:lnTo>
                    <a:pt x="245" y="26"/>
                  </a:lnTo>
                  <a:lnTo>
                    <a:pt x="148" y="123"/>
                  </a:lnTo>
                  <a:lnTo>
                    <a:pt x="6" y="70"/>
                  </a:lnTo>
                  <a:close/>
                  <a:moveTo>
                    <a:pt x="24" y="278"/>
                  </a:moveTo>
                  <a:cubicBezTo>
                    <a:pt x="48" y="217"/>
                    <a:pt x="90" y="250"/>
                    <a:pt x="90" y="250"/>
                  </a:cubicBezTo>
                  <a:lnTo>
                    <a:pt x="118" y="278"/>
                  </a:lnTo>
                  <a:lnTo>
                    <a:pt x="145" y="305"/>
                  </a:lnTo>
                  <a:cubicBezTo>
                    <a:pt x="145" y="305"/>
                    <a:pt x="178" y="346"/>
                    <a:pt x="116" y="370"/>
                  </a:cubicBezTo>
                  <a:cubicBezTo>
                    <a:pt x="98" y="375"/>
                    <a:pt x="78" y="377"/>
                    <a:pt x="59" y="375"/>
                  </a:cubicBezTo>
                  <a:cubicBezTo>
                    <a:pt x="49" y="374"/>
                    <a:pt x="15" y="395"/>
                    <a:pt x="5" y="390"/>
                  </a:cubicBezTo>
                  <a:cubicBezTo>
                    <a:pt x="0" y="380"/>
                    <a:pt x="21" y="346"/>
                    <a:pt x="20" y="336"/>
                  </a:cubicBezTo>
                  <a:cubicBezTo>
                    <a:pt x="18" y="317"/>
                    <a:pt x="19" y="297"/>
                    <a:pt x="24" y="278"/>
                  </a:cubicBezTo>
                  <a:close/>
                </a:path>
              </a:pathLst>
            </a:custGeom>
            <a:solidFill>
              <a:srgbClr val="C490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F6ED5265-A0DA-4E75-B7D3-40932902461E}"/>
                </a:ext>
              </a:extLst>
            </p:cNvPr>
            <p:cNvSpPr>
              <a:spLocks/>
            </p:cNvSpPr>
            <p:nvPr/>
          </p:nvSpPr>
          <p:spPr bwMode="auto">
            <a:xfrm>
              <a:off x="3202" y="131"/>
              <a:ext cx="215" cy="230"/>
            </a:xfrm>
            <a:custGeom>
              <a:avLst/>
              <a:gdLst>
                <a:gd name="T0" fmla="*/ 33 w 449"/>
                <a:gd name="T1" fmla="*/ 257 h 478"/>
                <a:gd name="T2" fmla="*/ 449 w 449"/>
                <a:gd name="T3" fmla="*/ 0 h 478"/>
                <a:gd name="T4" fmla="*/ 189 w 449"/>
                <a:gd name="T5" fmla="*/ 411 h 478"/>
                <a:gd name="T6" fmla="*/ 47 w 449"/>
                <a:gd name="T7" fmla="*/ 397 h 478"/>
                <a:gd name="T8" fmla="*/ 33 w 449"/>
                <a:gd name="T9" fmla="*/ 257 h 478"/>
              </a:gdLst>
              <a:ahLst/>
              <a:cxnLst>
                <a:cxn ang="0">
                  <a:pos x="T0" y="T1"/>
                </a:cxn>
                <a:cxn ang="0">
                  <a:pos x="T2" y="T3"/>
                </a:cxn>
                <a:cxn ang="0">
                  <a:pos x="T4" y="T5"/>
                </a:cxn>
                <a:cxn ang="0">
                  <a:pos x="T6" y="T7"/>
                </a:cxn>
                <a:cxn ang="0">
                  <a:pos x="T8" y="T9"/>
                </a:cxn>
              </a:cxnLst>
              <a:rect l="0" t="0" r="r" b="b"/>
              <a:pathLst>
                <a:path w="449" h="478">
                  <a:moveTo>
                    <a:pt x="33" y="257"/>
                  </a:moveTo>
                  <a:cubicBezTo>
                    <a:pt x="266" y="27"/>
                    <a:pt x="449" y="0"/>
                    <a:pt x="449" y="0"/>
                  </a:cubicBezTo>
                  <a:cubicBezTo>
                    <a:pt x="449" y="0"/>
                    <a:pt x="422" y="181"/>
                    <a:pt x="189" y="411"/>
                  </a:cubicBezTo>
                  <a:cubicBezTo>
                    <a:pt x="189" y="411"/>
                    <a:pt x="128" y="478"/>
                    <a:pt x="47" y="397"/>
                  </a:cubicBezTo>
                  <a:cubicBezTo>
                    <a:pt x="6" y="361"/>
                    <a:pt x="0" y="300"/>
                    <a:pt x="33" y="257"/>
                  </a:cubicBezTo>
                  <a:close/>
                </a:path>
              </a:pathLst>
            </a:custGeom>
            <a:solidFill>
              <a:srgbClr val="00206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434ADD84-8A67-4C09-AE23-31B045D1B5BC}"/>
                </a:ext>
              </a:extLst>
            </p:cNvPr>
            <p:cNvSpPr>
              <a:spLocks/>
            </p:cNvSpPr>
            <p:nvPr/>
          </p:nvSpPr>
          <p:spPr bwMode="auto">
            <a:xfrm>
              <a:off x="3264" y="219"/>
              <a:ext cx="72" cy="56"/>
            </a:xfrm>
            <a:custGeom>
              <a:avLst/>
              <a:gdLst>
                <a:gd name="T0" fmla="*/ 115 w 149"/>
                <a:gd name="T1" fmla="*/ 22 h 117"/>
                <a:gd name="T2" fmla="*/ 74 w 149"/>
                <a:gd name="T3" fmla="*/ 117 h 117"/>
                <a:gd name="T4" fmla="*/ 35 w 149"/>
                <a:gd name="T5" fmla="*/ 21 h 117"/>
                <a:gd name="T6" fmla="*/ 115 w 149"/>
                <a:gd name="T7" fmla="*/ 22 h 117"/>
              </a:gdLst>
              <a:ahLst/>
              <a:cxnLst>
                <a:cxn ang="0">
                  <a:pos x="T0" y="T1"/>
                </a:cxn>
                <a:cxn ang="0">
                  <a:pos x="T2" y="T3"/>
                </a:cxn>
                <a:cxn ang="0">
                  <a:pos x="T4" y="T5"/>
                </a:cxn>
                <a:cxn ang="0">
                  <a:pos x="T6" y="T7"/>
                </a:cxn>
              </a:cxnLst>
              <a:rect l="0" t="0" r="r" b="b"/>
              <a:pathLst>
                <a:path w="149" h="117">
                  <a:moveTo>
                    <a:pt x="115" y="22"/>
                  </a:moveTo>
                  <a:cubicBezTo>
                    <a:pt x="149" y="58"/>
                    <a:pt x="123" y="117"/>
                    <a:pt x="74" y="117"/>
                  </a:cubicBezTo>
                  <a:cubicBezTo>
                    <a:pt x="25" y="116"/>
                    <a:pt x="0" y="56"/>
                    <a:pt x="35" y="21"/>
                  </a:cubicBezTo>
                  <a:cubicBezTo>
                    <a:pt x="57" y="0"/>
                    <a:pt x="93" y="0"/>
                    <a:pt x="115" y="22"/>
                  </a:cubicBezTo>
                  <a:close/>
                </a:path>
              </a:pathLst>
            </a:custGeom>
            <a:solidFill>
              <a:srgbClr val="C490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229" y="4721380"/>
            <a:ext cx="1533525" cy="723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ZoneTexte 24"/>
          <p:cNvSpPr txBox="1"/>
          <p:nvPr/>
        </p:nvSpPr>
        <p:spPr>
          <a:xfrm>
            <a:off x="146543" y="54710"/>
            <a:ext cx="8281150" cy="584775"/>
          </a:xfrm>
          <a:prstGeom prst="rect">
            <a:avLst/>
          </a:prstGeom>
          <a:noFill/>
        </p:spPr>
        <p:txBody>
          <a:bodyPr wrap="square" rtlCol="0">
            <a:spAutoFit/>
          </a:bodyPr>
          <a:lstStyle/>
          <a:p>
            <a:r>
              <a:rPr lang="fr-FR" b="1" dirty="0" smtClean="0">
                <a:solidFill>
                  <a:schemeClr val="bg1"/>
                </a:solidFill>
              </a:rPr>
              <a:t>INTRODUCTION</a:t>
            </a:r>
          </a:p>
          <a:p>
            <a:r>
              <a:rPr lang="fr-FR" sz="1400" b="1" dirty="0" smtClean="0"/>
              <a:t>Je me connecte à DIGIMO</a:t>
            </a:r>
            <a:endParaRPr lang="fr-FR" sz="1400" b="1" dirty="0"/>
          </a:p>
        </p:txBody>
      </p:sp>
    </p:spTree>
    <p:extLst>
      <p:ext uri="{BB962C8B-B14F-4D97-AF65-F5344CB8AC3E}">
        <p14:creationId xmlns:p14="http://schemas.microsoft.com/office/powerpoint/2010/main" val="187538007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51545" y="1196690"/>
            <a:ext cx="2692215" cy="646331"/>
          </a:xfrm>
          <a:prstGeom prst="rect">
            <a:avLst/>
          </a:prstGeom>
          <a:noFill/>
        </p:spPr>
        <p:txBody>
          <a:bodyPr wrap="square" rtlCol="0">
            <a:spAutoFit/>
          </a:bodyPr>
          <a:lstStyle/>
          <a:p>
            <a:pPr marL="171450" indent="-171450">
              <a:buFont typeface="Wingdings" panose="05000000000000000000" pitchFamily="2" charset="2"/>
              <a:buChar char="§"/>
            </a:pPr>
            <a:r>
              <a:rPr lang="fr-FR" sz="1200" b="1" dirty="0" smtClean="0"/>
              <a:t>Une page s’ouvre, sur la gauche les deux familles de demandes s’affichent :</a:t>
            </a:r>
            <a:endParaRPr lang="fr-FR" sz="1200" b="1" dirty="0"/>
          </a:p>
        </p:txBody>
      </p:sp>
      <p:sp>
        <p:nvSpPr>
          <p:cNvPr id="10" name="ZoneTexte 9"/>
          <p:cNvSpPr txBox="1"/>
          <p:nvPr/>
        </p:nvSpPr>
        <p:spPr>
          <a:xfrm>
            <a:off x="289654" y="3777888"/>
            <a:ext cx="2088289" cy="1754326"/>
          </a:xfrm>
          <a:prstGeom prst="rect">
            <a:avLst/>
          </a:prstGeom>
          <a:noFill/>
        </p:spPr>
        <p:txBody>
          <a:bodyPr wrap="square" rtlCol="0">
            <a:spAutoFit/>
          </a:bodyPr>
          <a:lstStyle/>
          <a:p>
            <a:r>
              <a:rPr lang="fr-FR" sz="1200" b="1" i="1" dirty="0" smtClean="0"/>
              <a:t>Cliquez sur l’une des deux familles pour dérouler l’arborescence.</a:t>
            </a:r>
          </a:p>
          <a:p>
            <a:endParaRPr lang="fr-FR" sz="1200" b="1" i="1" dirty="0"/>
          </a:p>
          <a:p>
            <a:endParaRPr lang="fr-FR" sz="1200" b="1" i="1" dirty="0" smtClean="0"/>
          </a:p>
          <a:p>
            <a:r>
              <a:rPr lang="fr-FR" sz="1200" b="1" i="1" dirty="0" smtClean="0"/>
              <a:t>Puis pour remplir un formulaire de demande, cliquez sur la rubrique souhaitée.</a:t>
            </a:r>
          </a:p>
        </p:txBody>
      </p:sp>
      <p:sp>
        <p:nvSpPr>
          <p:cNvPr id="14" name="ZoneTexte 13"/>
          <p:cNvSpPr txBox="1"/>
          <p:nvPr/>
        </p:nvSpPr>
        <p:spPr>
          <a:xfrm>
            <a:off x="202215" y="44530"/>
            <a:ext cx="8281150" cy="584775"/>
          </a:xfrm>
          <a:prstGeom prst="rect">
            <a:avLst/>
          </a:prstGeom>
          <a:noFill/>
        </p:spPr>
        <p:txBody>
          <a:bodyPr wrap="square" rtlCol="0">
            <a:spAutoFit/>
          </a:bodyPr>
          <a:lstStyle/>
          <a:p>
            <a:r>
              <a:rPr lang="fr-FR" b="1" dirty="0" smtClean="0">
                <a:solidFill>
                  <a:schemeClr val="bg1"/>
                </a:solidFill>
              </a:rPr>
              <a:t>Je crée ma demande d’intervention</a:t>
            </a:r>
          </a:p>
          <a:p>
            <a:r>
              <a:rPr lang="fr-FR" sz="1400" b="1" dirty="0" smtClean="0"/>
              <a:t>Je sélectionne une famille de </a:t>
            </a:r>
            <a:r>
              <a:rPr lang="fr-FR" sz="1400" b="1" dirty="0"/>
              <a:t>demande d’intervention</a:t>
            </a:r>
          </a:p>
        </p:txBody>
      </p:sp>
      <p:pic>
        <p:nvPicPr>
          <p:cNvPr id="2" name="Image 1"/>
          <p:cNvPicPr>
            <a:picLocks noChangeAspect="1"/>
          </p:cNvPicPr>
          <p:nvPr/>
        </p:nvPicPr>
        <p:blipFill>
          <a:blip r:embed="rId2"/>
          <a:stretch>
            <a:fillRect/>
          </a:stretch>
        </p:blipFill>
        <p:spPr>
          <a:xfrm>
            <a:off x="400025" y="1988840"/>
            <a:ext cx="1867655" cy="720060"/>
          </a:xfrm>
          <a:prstGeom prst="rect">
            <a:avLst/>
          </a:prstGeom>
        </p:spPr>
      </p:pic>
      <p:pic>
        <p:nvPicPr>
          <p:cNvPr id="4" name="Image 3"/>
          <p:cNvPicPr>
            <a:picLocks noChangeAspect="1"/>
          </p:cNvPicPr>
          <p:nvPr/>
        </p:nvPicPr>
        <p:blipFill rotWithShape="1">
          <a:blip r:embed="rId3"/>
          <a:srcRect b="18121"/>
          <a:stretch/>
        </p:blipFill>
        <p:spPr>
          <a:xfrm>
            <a:off x="5645330" y="1196691"/>
            <a:ext cx="2743200" cy="2160300"/>
          </a:xfrm>
          <a:prstGeom prst="rect">
            <a:avLst/>
          </a:prstGeom>
        </p:spPr>
      </p:pic>
      <p:pic>
        <p:nvPicPr>
          <p:cNvPr id="5" name="Image 4"/>
          <p:cNvPicPr>
            <a:picLocks noChangeAspect="1"/>
          </p:cNvPicPr>
          <p:nvPr/>
        </p:nvPicPr>
        <p:blipFill>
          <a:blip r:embed="rId4"/>
          <a:stretch>
            <a:fillRect/>
          </a:stretch>
        </p:blipFill>
        <p:spPr>
          <a:xfrm>
            <a:off x="2627730" y="1196690"/>
            <a:ext cx="2867025" cy="2590800"/>
          </a:xfrm>
          <a:prstGeom prst="rect">
            <a:avLst/>
          </a:prstGeom>
        </p:spPr>
      </p:pic>
    </p:spTree>
    <p:extLst>
      <p:ext uri="{BB962C8B-B14F-4D97-AF65-F5344CB8AC3E}">
        <p14:creationId xmlns:p14="http://schemas.microsoft.com/office/powerpoint/2010/main" val="200845370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202215" y="44530"/>
            <a:ext cx="8281150" cy="584775"/>
          </a:xfrm>
          <a:prstGeom prst="rect">
            <a:avLst/>
          </a:prstGeom>
          <a:noFill/>
        </p:spPr>
        <p:txBody>
          <a:bodyPr wrap="square" rtlCol="0">
            <a:spAutoFit/>
          </a:bodyPr>
          <a:lstStyle/>
          <a:p>
            <a:pPr lvl="0"/>
            <a:r>
              <a:rPr lang="fr-FR" b="1" dirty="0">
                <a:solidFill>
                  <a:srgbClr val="FFFFFF"/>
                </a:solidFill>
              </a:rPr>
              <a:t>Je </a:t>
            </a:r>
            <a:r>
              <a:rPr lang="fr-FR" b="1" dirty="0" smtClean="0">
                <a:solidFill>
                  <a:srgbClr val="FFFFFF"/>
                </a:solidFill>
              </a:rPr>
              <a:t>crée </a:t>
            </a:r>
            <a:r>
              <a:rPr lang="fr-FR" b="1" dirty="0">
                <a:solidFill>
                  <a:srgbClr val="FFFFFF"/>
                </a:solidFill>
              </a:rPr>
              <a:t>ma demande </a:t>
            </a:r>
            <a:r>
              <a:rPr lang="fr-FR" b="1" dirty="0" smtClean="0">
                <a:solidFill>
                  <a:srgbClr val="FFFFFF"/>
                </a:solidFill>
              </a:rPr>
              <a:t>d’intervention</a:t>
            </a:r>
            <a:endParaRPr lang="fr-FR" sz="1400" b="1" dirty="0" smtClean="0"/>
          </a:p>
          <a:p>
            <a:r>
              <a:rPr lang="fr-FR" sz="1400" b="1" dirty="0" smtClean="0"/>
              <a:t>Je suis les indications suivant les modèles de demandes</a:t>
            </a:r>
            <a:endParaRPr lang="fr-FR" sz="1400" b="1" dirty="0"/>
          </a:p>
        </p:txBody>
      </p:sp>
      <p:pic>
        <p:nvPicPr>
          <p:cNvPr id="9" name="Image 8"/>
          <p:cNvPicPr>
            <a:picLocks noChangeAspect="1"/>
          </p:cNvPicPr>
          <p:nvPr/>
        </p:nvPicPr>
        <p:blipFill>
          <a:blip r:embed="rId2"/>
          <a:stretch>
            <a:fillRect/>
          </a:stretch>
        </p:blipFill>
        <p:spPr>
          <a:xfrm>
            <a:off x="539440" y="836640"/>
            <a:ext cx="3706046" cy="2376330"/>
          </a:xfrm>
          <a:prstGeom prst="rect">
            <a:avLst/>
          </a:prstGeom>
        </p:spPr>
      </p:pic>
      <p:sp>
        <p:nvSpPr>
          <p:cNvPr id="10" name="ZoneTexte 9"/>
          <p:cNvSpPr txBox="1"/>
          <p:nvPr/>
        </p:nvSpPr>
        <p:spPr>
          <a:xfrm>
            <a:off x="2483710" y="2410664"/>
            <a:ext cx="2304320" cy="830997"/>
          </a:xfrm>
          <a:prstGeom prst="rect">
            <a:avLst/>
          </a:prstGeom>
          <a:noFill/>
        </p:spPr>
        <p:txBody>
          <a:bodyPr wrap="square" rtlCol="0">
            <a:spAutoFit/>
          </a:bodyPr>
          <a:lstStyle/>
          <a:p>
            <a:pPr lvl="0" algn="r">
              <a:defRPr/>
            </a:pPr>
            <a:r>
              <a:rPr lang="fr-FR" sz="1200" b="1" dirty="0" smtClean="0"/>
              <a:t>Ces indications</a:t>
            </a:r>
            <a:r>
              <a:rPr lang="fr-FR" sz="1200" b="1" dirty="0" smtClean="0">
                <a:sym typeface="Wingdings" panose="05000000000000000000" pitchFamily="2" charset="2"/>
              </a:rPr>
              <a:t></a:t>
            </a:r>
            <a:r>
              <a:rPr lang="fr-FR" sz="1200" b="1" dirty="0" smtClean="0"/>
              <a:t> </a:t>
            </a:r>
          </a:p>
          <a:p>
            <a:pPr lvl="0">
              <a:defRPr/>
            </a:pPr>
            <a:r>
              <a:rPr lang="fr-FR" sz="1200" b="1" dirty="0" smtClean="0"/>
              <a:t>sont </a:t>
            </a:r>
            <a:r>
              <a:rPr lang="fr-FR" sz="1200" b="1" dirty="0"/>
              <a:t>également reportées </a:t>
            </a:r>
            <a:r>
              <a:rPr lang="fr-FR" sz="1200" b="1" dirty="0">
                <a:solidFill>
                  <a:srgbClr val="C49026"/>
                </a:solidFill>
              </a:rPr>
              <a:t>en haut du formulaire</a:t>
            </a:r>
            <a:r>
              <a:rPr lang="fr-FR" sz="1200" b="1" dirty="0"/>
              <a:t> que vous ouvrez. </a:t>
            </a:r>
          </a:p>
        </p:txBody>
      </p:sp>
      <p:sp>
        <p:nvSpPr>
          <p:cNvPr id="22" name="Rectangle 21"/>
          <p:cNvSpPr/>
          <p:nvPr/>
        </p:nvSpPr>
        <p:spPr>
          <a:xfrm>
            <a:off x="2952410" y="1052670"/>
            <a:ext cx="4572000" cy="461665"/>
          </a:xfrm>
          <a:prstGeom prst="rect">
            <a:avLst/>
          </a:prstGeom>
        </p:spPr>
        <p:txBody>
          <a:bodyPr>
            <a:spAutoFit/>
          </a:bodyPr>
          <a:lstStyle/>
          <a:p>
            <a:pPr algn="r"/>
            <a:r>
              <a:rPr lang="fr-FR" sz="1200" b="1" dirty="0">
                <a:solidFill>
                  <a:srgbClr val="C49026"/>
                </a:solidFill>
              </a:rPr>
              <a:t>Prêtez attention aux indications transmises</a:t>
            </a:r>
            <a:r>
              <a:rPr lang="fr-FR" sz="1200" b="1" dirty="0"/>
              <a:t> par les services </a:t>
            </a:r>
            <a:r>
              <a:rPr lang="fr-FR" sz="1200" b="1" dirty="0" smtClean="0">
                <a:sym typeface="Wingdings" panose="05000000000000000000" pitchFamily="2" charset="2"/>
              </a:rPr>
              <a:t> </a:t>
            </a:r>
            <a:r>
              <a:rPr lang="fr-FR" sz="1200" b="1" dirty="0" smtClean="0"/>
              <a:t>de </a:t>
            </a:r>
            <a:r>
              <a:rPr lang="fr-FR" sz="1200" b="1" dirty="0"/>
              <a:t>la DFAS pour remplir votre demande.</a:t>
            </a:r>
          </a:p>
        </p:txBody>
      </p:sp>
      <p:pic>
        <p:nvPicPr>
          <p:cNvPr id="16" name="Image 15"/>
          <p:cNvPicPr>
            <a:picLocks noChangeAspect="1"/>
          </p:cNvPicPr>
          <p:nvPr/>
        </p:nvPicPr>
        <p:blipFill>
          <a:blip r:embed="rId3"/>
          <a:stretch>
            <a:fillRect/>
          </a:stretch>
        </p:blipFill>
        <p:spPr>
          <a:xfrm>
            <a:off x="4716020" y="1943947"/>
            <a:ext cx="3672510" cy="4437463"/>
          </a:xfrm>
          <a:prstGeom prst="rect">
            <a:avLst/>
          </a:prstGeom>
        </p:spPr>
      </p:pic>
    </p:spTree>
    <p:extLst>
      <p:ext uri="{BB962C8B-B14F-4D97-AF65-F5344CB8AC3E}">
        <p14:creationId xmlns:p14="http://schemas.microsoft.com/office/powerpoint/2010/main" val="258696526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4549842" y="812060"/>
            <a:ext cx="4430487" cy="5353320"/>
          </a:xfrm>
          <a:prstGeom prst="rect">
            <a:avLst/>
          </a:prstGeom>
        </p:spPr>
      </p:pic>
      <p:sp>
        <p:nvSpPr>
          <p:cNvPr id="17" name="ZoneTexte 16"/>
          <p:cNvSpPr txBox="1"/>
          <p:nvPr/>
        </p:nvSpPr>
        <p:spPr>
          <a:xfrm>
            <a:off x="276102" y="954998"/>
            <a:ext cx="4367908" cy="5162952"/>
          </a:xfrm>
          <a:prstGeom prst="rect">
            <a:avLst/>
          </a:prstGeom>
          <a:noFill/>
        </p:spPr>
        <p:txBody>
          <a:bodyPr wrap="square" rtlCol="0">
            <a:spAutoFit/>
          </a:bodyPr>
          <a:lstStyle/>
          <a:p>
            <a:pPr marL="171450" indent="-171450">
              <a:buFont typeface="Wingdings" panose="05000000000000000000" pitchFamily="2" charset="2"/>
              <a:buChar char="§"/>
            </a:pPr>
            <a:r>
              <a:rPr lang="fr-FR" sz="1100" b="1" dirty="0" smtClean="0"/>
              <a:t>Après sélection du modèle de demande, le formulaire correspondant s’affiche.</a:t>
            </a:r>
          </a:p>
          <a:p>
            <a:endParaRPr lang="fr-FR" sz="1100" b="1" dirty="0" smtClean="0"/>
          </a:p>
          <a:p>
            <a:endParaRPr lang="fr-FR" sz="1100" b="1" dirty="0" smtClean="0"/>
          </a:p>
          <a:p>
            <a:endParaRPr lang="fr-FR" sz="1100" b="1" dirty="0"/>
          </a:p>
          <a:p>
            <a:endParaRPr lang="fr-FR" sz="1100" b="1" dirty="0" smtClean="0"/>
          </a:p>
          <a:p>
            <a:endParaRPr lang="fr-FR" sz="1100" b="1" dirty="0" smtClean="0"/>
          </a:p>
          <a:p>
            <a:endParaRPr lang="fr-FR" sz="1100" b="1" dirty="0"/>
          </a:p>
          <a:p>
            <a:pPr marL="171450" indent="-171450">
              <a:buFont typeface="Wingdings" panose="05000000000000000000" pitchFamily="2" charset="2"/>
              <a:buChar char="§"/>
            </a:pPr>
            <a:r>
              <a:rPr lang="fr-FR" sz="1100" b="1" dirty="0" smtClean="0"/>
              <a:t>Remplissez les informations demandées pour le bon traitement de votre demande  :  </a:t>
            </a:r>
          </a:p>
          <a:p>
            <a:pPr marL="628650" lvl="1" indent="-171450">
              <a:buFont typeface="Wingdings" panose="05000000000000000000" pitchFamily="2" charset="2"/>
              <a:buChar char="§"/>
            </a:pPr>
            <a:r>
              <a:rPr lang="fr-FR" sz="1100" b="1" i="1" dirty="0" smtClean="0"/>
              <a:t>Choisissez la </a:t>
            </a:r>
            <a:r>
              <a:rPr lang="fr-FR" sz="1100" b="1" i="1" dirty="0" smtClean="0">
                <a:solidFill>
                  <a:srgbClr val="C49026"/>
                </a:solidFill>
              </a:rPr>
              <a:t>nature </a:t>
            </a:r>
          </a:p>
          <a:p>
            <a:pPr marL="628650" lvl="1" indent="-171450">
              <a:buFont typeface="Wingdings" panose="05000000000000000000" pitchFamily="2" charset="2"/>
              <a:buChar char="§"/>
            </a:pPr>
            <a:endParaRPr lang="fr-FR" sz="1100" b="1" i="1" dirty="0"/>
          </a:p>
          <a:p>
            <a:pPr lvl="1"/>
            <a:endParaRPr lang="fr-FR" sz="1100" b="1" i="1" dirty="0" smtClean="0"/>
          </a:p>
          <a:p>
            <a:pPr lvl="1"/>
            <a:endParaRPr lang="fr-FR" sz="1100" b="1" i="1" dirty="0"/>
          </a:p>
          <a:p>
            <a:pPr lvl="1"/>
            <a:endParaRPr lang="fr-FR" sz="1100" b="1" i="1" dirty="0" smtClean="0"/>
          </a:p>
          <a:p>
            <a:pPr lvl="1"/>
            <a:endParaRPr lang="fr-FR" sz="1100" b="1" i="1" dirty="0"/>
          </a:p>
          <a:p>
            <a:pPr lvl="1"/>
            <a:endParaRPr lang="fr-FR" sz="1100" b="1" i="1" dirty="0" smtClean="0"/>
          </a:p>
          <a:p>
            <a:pPr lvl="1"/>
            <a:endParaRPr lang="fr-FR" sz="1100" b="1" i="1" dirty="0"/>
          </a:p>
          <a:p>
            <a:pPr lvl="1"/>
            <a:endParaRPr lang="fr-FR" sz="1100" b="1" i="1" dirty="0" smtClean="0"/>
          </a:p>
          <a:p>
            <a:pPr lvl="1"/>
            <a:endParaRPr lang="fr-FR" sz="1100" b="1" i="1" dirty="0"/>
          </a:p>
          <a:p>
            <a:pPr lvl="1"/>
            <a:endParaRPr lang="fr-FR" sz="1100" b="1" i="1" dirty="0" smtClean="0"/>
          </a:p>
          <a:p>
            <a:pPr marL="628650" lvl="1" indent="-171450">
              <a:buFont typeface="Wingdings" panose="05000000000000000000" pitchFamily="2" charset="2"/>
              <a:buChar char="§"/>
            </a:pPr>
            <a:endParaRPr lang="fr-FR" sz="1100" b="1" i="1" dirty="0" smtClean="0"/>
          </a:p>
          <a:p>
            <a:pPr marL="628650" lvl="1" indent="-171450">
              <a:buFont typeface="Wingdings" panose="05000000000000000000" pitchFamily="2" charset="2"/>
              <a:buChar char="§"/>
            </a:pPr>
            <a:endParaRPr lang="fr-FR" sz="1100" b="1" i="1" dirty="0"/>
          </a:p>
          <a:p>
            <a:pPr marL="628650" lvl="1" indent="-171450">
              <a:buFont typeface="Wingdings" panose="05000000000000000000" pitchFamily="2" charset="2"/>
              <a:buChar char="§"/>
            </a:pPr>
            <a:endParaRPr lang="fr-FR" sz="1100" b="1" i="1" dirty="0" smtClean="0"/>
          </a:p>
          <a:p>
            <a:pPr marL="628650" lvl="1" indent="-171450">
              <a:buFont typeface="Wingdings" panose="05000000000000000000" pitchFamily="2" charset="2"/>
              <a:buChar char="§"/>
            </a:pPr>
            <a:endParaRPr lang="fr-FR" sz="1100" b="1" i="1" dirty="0"/>
          </a:p>
          <a:p>
            <a:pPr marL="628650" lvl="1" indent="-171450">
              <a:buFont typeface="Wingdings" panose="05000000000000000000" pitchFamily="2" charset="2"/>
              <a:buChar char="§"/>
            </a:pPr>
            <a:endParaRPr lang="fr-FR" sz="1100" b="1" i="1" dirty="0" smtClean="0"/>
          </a:p>
          <a:p>
            <a:pPr marL="628650" lvl="1" indent="-171450">
              <a:buFont typeface="Wingdings" panose="05000000000000000000" pitchFamily="2" charset="2"/>
              <a:buChar char="§"/>
            </a:pPr>
            <a:endParaRPr lang="fr-FR" sz="1100" b="1" i="1" dirty="0" smtClean="0"/>
          </a:p>
          <a:p>
            <a:pPr marL="628650" lvl="1" indent="-171450">
              <a:buFont typeface="Wingdings" panose="05000000000000000000" pitchFamily="2" charset="2"/>
              <a:buChar char="§"/>
            </a:pPr>
            <a:endParaRPr lang="fr-FR" sz="1100" b="1" i="1" dirty="0"/>
          </a:p>
          <a:p>
            <a:pPr lvl="1"/>
            <a:endParaRPr lang="fr-FR" sz="1100" b="1" i="1" dirty="0" smtClean="0"/>
          </a:p>
          <a:p>
            <a:endParaRPr lang="fr-FR" sz="1050" i="1" dirty="0" smtClean="0"/>
          </a:p>
        </p:txBody>
      </p:sp>
      <p:sp>
        <p:nvSpPr>
          <p:cNvPr id="6" name="ZoneTexte 5"/>
          <p:cNvSpPr txBox="1"/>
          <p:nvPr/>
        </p:nvSpPr>
        <p:spPr>
          <a:xfrm>
            <a:off x="202215" y="44530"/>
            <a:ext cx="8281150" cy="584775"/>
          </a:xfrm>
          <a:prstGeom prst="rect">
            <a:avLst/>
          </a:prstGeom>
          <a:noFill/>
        </p:spPr>
        <p:txBody>
          <a:bodyPr wrap="square" rtlCol="0">
            <a:spAutoFit/>
          </a:bodyPr>
          <a:lstStyle/>
          <a:p>
            <a:pPr lvl="0"/>
            <a:r>
              <a:rPr lang="fr-FR" b="1" dirty="0">
                <a:solidFill>
                  <a:srgbClr val="FFFFFF"/>
                </a:solidFill>
              </a:rPr>
              <a:t>Je </a:t>
            </a:r>
            <a:r>
              <a:rPr lang="fr-FR" b="1" dirty="0" smtClean="0">
                <a:solidFill>
                  <a:srgbClr val="FFFFFF"/>
                </a:solidFill>
              </a:rPr>
              <a:t>crée </a:t>
            </a:r>
            <a:r>
              <a:rPr lang="fr-FR" b="1" dirty="0">
                <a:solidFill>
                  <a:srgbClr val="FFFFFF"/>
                </a:solidFill>
              </a:rPr>
              <a:t>ma demande </a:t>
            </a:r>
            <a:r>
              <a:rPr lang="fr-FR" b="1" dirty="0" smtClean="0">
                <a:solidFill>
                  <a:srgbClr val="FFFFFF"/>
                </a:solidFill>
              </a:rPr>
              <a:t>d’intervention</a:t>
            </a:r>
            <a:endParaRPr lang="fr-FR" sz="1400" b="1" dirty="0" smtClean="0"/>
          </a:p>
          <a:p>
            <a:r>
              <a:rPr lang="fr-FR" sz="1400" b="1" dirty="0" smtClean="0"/>
              <a:t>Je sélectionne la nature sur le formulaire</a:t>
            </a:r>
            <a:endParaRPr lang="fr-FR" sz="1400" b="1" dirty="0"/>
          </a:p>
        </p:txBody>
      </p:sp>
      <p:sp>
        <p:nvSpPr>
          <p:cNvPr id="23" name="Rectangle 22"/>
          <p:cNvSpPr/>
          <p:nvPr/>
        </p:nvSpPr>
        <p:spPr>
          <a:xfrm>
            <a:off x="467430" y="1412720"/>
            <a:ext cx="3875360" cy="707886"/>
          </a:xfrm>
          <a:prstGeom prst="rect">
            <a:avLst/>
          </a:prstGeom>
        </p:spPr>
        <p:txBody>
          <a:bodyPr wrap="square">
            <a:spAutoFit/>
          </a:bodyPr>
          <a:lstStyle/>
          <a:p>
            <a:r>
              <a:rPr lang="fr-FR" sz="1000" b="1" i="1" dirty="0">
                <a:solidFill>
                  <a:srgbClr val="C00000"/>
                </a:solidFill>
              </a:rPr>
              <a:t>Attention ! Les champs </a:t>
            </a:r>
            <a:r>
              <a:rPr lang="fr-FR" sz="1000" b="1" i="1" dirty="0" smtClean="0">
                <a:solidFill>
                  <a:srgbClr val="C00000"/>
                </a:solidFill>
              </a:rPr>
              <a:t> en gras avec un encadré </a:t>
            </a:r>
            <a:r>
              <a:rPr lang="fr-FR" sz="1000" b="1" i="1" dirty="0">
                <a:solidFill>
                  <a:srgbClr val="C00000"/>
                </a:solidFill>
              </a:rPr>
              <a:t>rouge sont </a:t>
            </a:r>
            <a:r>
              <a:rPr lang="fr-FR" sz="1000" b="1" i="1" u="sng" dirty="0">
                <a:solidFill>
                  <a:srgbClr val="C00000"/>
                </a:solidFill>
              </a:rPr>
              <a:t>obligatoires. </a:t>
            </a:r>
            <a:endParaRPr lang="fr-FR" sz="1000" b="1" i="1" u="sng" dirty="0" smtClean="0">
              <a:solidFill>
                <a:srgbClr val="C00000"/>
              </a:solidFill>
            </a:endParaRPr>
          </a:p>
          <a:p>
            <a:r>
              <a:rPr lang="fr-FR" sz="1000" b="1" i="1" dirty="0" smtClean="0">
                <a:solidFill>
                  <a:srgbClr val="C00000"/>
                </a:solidFill>
              </a:rPr>
              <a:t>Vous </a:t>
            </a:r>
            <a:r>
              <a:rPr lang="fr-FR" sz="1000" b="1" i="1" dirty="0">
                <a:solidFill>
                  <a:srgbClr val="C00000"/>
                </a:solidFill>
              </a:rPr>
              <a:t>devez les renseigner, sinon vous ne pourrez pas enregistrer votre </a:t>
            </a:r>
            <a:r>
              <a:rPr lang="fr-FR" sz="1000" b="1" i="1" dirty="0" smtClean="0">
                <a:solidFill>
                  <a:srgbClr val="C00000"/>
                </a:solidFill>
              </a:rPr>
              <a:t>demande.</a:t>
            </a:r>
            <a:endParaRPr lang="fr-FR" sz="1000" b="1" i="1" dirty="0">
              <a:solidFill>
                <a:srgbClr val="C00000"/>
              </a:solidFill>
            </a:endParaRPr>
          </a:p>
        </p:txBody>
      </p:sp>
      <p:sp>
        <p:nvSpPr>
          <p:cNvPr id="21" name="Rectangle 20"/>
          <p:cNvSpPr/>
          <p:nvPr/>
        </p:nvSpPr>
        <p:spPr bwMode="auto">
          <a:xfrm>
            <a:off x="4572000" y="2204830"/>
            <a:ext cx="648090" cy="216030"/>
          </a:xfrm>
          <a:prstGeom prst="rect">
            <a:avLst/>
          </a:prstGeom>
          <a:noFill/>
          <a:ln w="28575" cap="flat" cmpd="sng" algn="ctr">
            <a:solidFill>
              <a:srgbClr val="C4902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Century Gothic" pitchFamily="34" charset="0"/>
            </a:endParaRPr>
          </a:p>
        </p:txBody>
      </p:sp>
      <p:pic>
        <p:nvPicPr>
          <p:cNvPr id="2" name="Image 1"/>
          <p:cNvPicPr>
            <a:picLocks noChangeAspect="1"/>
          </p:cNvPicPr>
          <p:nvPr/>
        </p:nvPicPr>
        <p:blipFill>
          <a:blip r:embed="rId3"/>
          <a:stretch>
            <a:fillRect/>
          </a:stretch>
        </p:blipFill>
        <p:spPr>
          <a:xfrm>
            <a:off x="449067" y="2996940"/>
            <a:ext cx="3956795" cy="3168440"/>
          </a:xfrm>
          <a:prstGeom prst="rect">
            <a:avLst/>
          </a:prstGeom>
        </p:spPr>
      </p:pic>
      <p:cxnSp>
        <p:nvCxnSpPr>
          <p:cNvPr id="18" name="Connecteur droit avec flèche 17"/>
          <p:cNvCxnSpPr/>
          <p:nvPr/>
        </p:nvCxnSpPr>
        <p:spPr bwMode="auto">
          <a:xfrm flipH="1">
            <a:off x="2051650" y="2420860"/>
            <a:ext cx="2520350" cy="1008140"/>
          </a:xfrm>
          <a:prstGeom prst="straightConnector1">
            <a:avLst/>
          </a:prstGeom>
          <a:noFill/>
          <a:ln w="28575" cap="flat" cmpd="sng" algn="ctr">
            <a:solidFill>
              <a:srgbClr val="C49026"/>
            </a:solidFill>
            <a:prstDash val="solid"/>
            <a:round/>
            <a:headEnd type="none" w="med" len="med"/>
            <a:tailEnd type="arrow"/>
          </a:ln>
          <a:effectLst/>
        </p:spPr>
      </p:cxnSp>
    </p:spTree>
    <p:extLst>
      <p:ext uri="{BB962C8B-B14F-4D97-AF65-F5344CB8AC3E}">
        <p14:creationId xmlns:p14="http://schemas.microsoft.com/office/powerpoint/2010/main" val="229798677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540481" y="3212970"/>
            <a:ext cx="2942884" cy="2355437"/>
          </a:xfrm>
          <a:prstGeom prst="rect">
            <a:avLst/>
          </a:prstGeom>
        </p:spPr>
      </p:pic>
      <p:sp>
        <p:nvSpPr>
          <p:cNvPr id="7" name="ZoneTexte 6"/>
          <p:cNvSpPr txBox="1"/>
          <p:nvPr/>
        </p:nvSpPr>
        <p:spPr>
          <a:xfrm>
            <a:off x="202215" y="44530"/>
            <a:ext cx="8281150" cy="584775"/>
          </a:xfrm>
          <a:prstGeom prst="rect">
            <a:avLst/>
          </a:prstGeom>
          <a:noFill/>
        </p:spPr>
        <p:txBody>
          <a:bodyPr wrap="square" rtlCol="0">
            <a:spAutoFit/>
          </a:bodyPr>
          <a:lstStyle/>
          <a:p>
            <a:pPr lvl="0"/>
            <a:r>
              <a:rPr lang="fr-FR" b="1" dirty="0" smtClean="0">
                <a:solidFill>
                  <a:srgbClr val="FFFFFF"/>
                </a:solidFill>
              </a:rPr>
              <a:t>Je crée </a:t>
            </a:r>
            <a:r>
              <a:rPr lang="fr-FR" b="1" dirty="0">
                <a:solidFill>
                  <a:srgbClr val="FFFFFF"/>
                </a:solidFill>
              </a:rPr>
              <a:t>ma demande </a:t>
            </a:r>
            <a:r>
              <a:rPr lang="fr-FR" b="1" dirty="0" smtClean="0">
                <a:solidFill>
                  <a:srgbClr val="FFFFFF"/>
                </a:solidFill>
              </a:rPr>
              <a:t>d’intervention</a:t>
            </a:r>
            <a:endParaRPr lang="fr-FR" b="1" dirty="0" smtClean="0">
              <a:solidFill>
                <a:schemeClr val="bg1"/>
              </a:solidFill>
            </a:endParaRPr>
          </a:p>
          <a:p>
            <a:r>
              <a:rPr lang="fr-FR" sz="1400" b="1" dirty="0" smtClean="0"/>
              <a:t>Je sélectionne l’emplacement sur le formulaire</a:t>
            </a:r>
            <a:endParaRPr lang="fr-FR" sz="1400" b="1" dirty="0"/>
          </a:p>
        </p:txBody>
      </p:sp>
      <p:sp>
        <p:nvSpPr>
          <p:cNvPr id="8" name="ZoneTexte 7"/>
          <p:cNvSpPr txBox="1"/>
          <p:nvPr/>
        </p:nvSpPr>
        <p:spPr>
          <a:xfrm>
            <a:off x="308006" y="2612806"/>
            <a:ext cx="3340620" cy="600164"/>
          </a:xfrm>
          <a:prstGeom prst="rect">
            <a:avLst/>
          </a:prstGeom>
          <a:noFill/>
        </p:spPr>
        <p:txBody>
          <a:bodyPr wrap="square" rtlCol="0">
            <a:spAutoFit/>
          </a:bodyPr>
          <a:lstStyle/>
          <a:p>
            <a:pPr marL="628650" lvl="1" indent="-171450">
              <a:buFont typeface="Wingdings" panose="05000000000000000000" pitchFamily="2" charset="2"/>
              <a:buChar char="§"/>
            </a:pPr>
            <a:r>
              <a:rPr lang="fr-FR" sz="1100" b="1" u="sng" dirty="0" smtClean="0"/>
              <a:t>Option B </a:t>
            </a:r>
            <a:r>
              <a:rPr lang="fr-FR" sz="1100" b="1" dirty="0" smtClean="0"/>
              <a:t>: Cliquez sur </a:t>
            </a:r>
            <a:r>
              <a:rPr lang="fr-FR" sz="1100" b="1" dirty="0" smtClean="0">
                <a:solidFill>
                  <a:srgbClr val="C49026"/>
                </a:solidFill>
              </a:rPr>
              <a:t>la loupe </a:t>
            </a:r>
            <a:r>
              <a:rPr lang="fr-FR" sz="1100" b="1" dirty="0" smtClean="0"/>
              <a:t>dans le champ </a:t>
            </a:r>
            <a:r>
              <a:rPr lang="fr-FR" sz="1100" b="1" dirty="0" smtClean="0">
                <a:solidFill>
                  <a:srgbClr val="C49026"/>
                </a:solidFill>
              </a:rPr>
              <a:t>« emplacement » </a:t>
            </a:r>
            <a:r>
              <a:rPr lang="fr-FR" sz="1100" b="1" dirty="0" smtClean="0"/>
              <a:t>du formulaire, une fenêtre s’ouvre :</a:t>
            </a:r>
            <a:endParaRPr lang="fr-FR" sz="1100" b="1" dirty="0"/>
          </a:p>
        </p:txBody>
      </p:sp>
      <p:sp>
        <p:nvSpPr>
          <p:cNvPr id="6" name="Rectangle 5"/>
          <p:cNvSpPr/>
          <p:nvPr/>
        </p:nvSpPr>
        <p:spPr bwMode="auto">
          <a:xfrm>
            <a:off x="585088" y="3654455"/>
            <a:ext cx="746462" cy="144019"/>
          </a:xfrm>
          <a:prstGeom prst="rect">
            <a:avLst/>
          </a:prstGeom>
          <a:noFill/>
          <a:ln w="19050" cap="flat" cmpd="sng" algn="ctr">
            <a:solidFill>
              <a:srgbClr val="C4902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Century Gothic" pitchFamily="34" charset="0"/>
            </a:endParaRPr>
          </a:p>
        </p:txBody>
      </p:sp>
      <p:sp>
        <p:nvSpPr>
          <p:cNvPr id="10" name="ZoneTexte 9"/>
          <p:cNvSpPr txBox="1"/>
          <p:nvPr/>
        </p:nvSpPr>
        <p:spPr>
          <a:xfrm>
            <a:off x="5076070" y="5683979"/>
            <a:ext cx="3600501" cy="769441"/>
          </a:xfrm>
          <a:prstGeom prst="rect">
            <a:avLst/>
          </a:prstGeom>
          <a:noFill/>
        </p:spPr>
        <p:txBody>
          <a:bodyPr wrap="square" rtlCol="0">
            <a:spAutoFit/>
          </a:bodyPr>
          <a:lstStyle/>
          <a:p>
            <a:r>
              <a:rPr lang="fr-FR" sz="1100" b="1" i="1" dirty="0">
                <a:solidFill>
                  <a:srgbClr val="C49026"/>
                </a:solidFill>
              </a:rPr>
              <a:t>2. </a:t>
            </a:r>
            <a:r>
              <a:rPr lang="fr-FR" sz="1100" b="1" i="1" dirty="0" smtClean="0">
                <a:solidFill>
                  <a:srgbClr val="C49026"/>
                </a:solidFill>
              </a:rPr>
              <a:t>«</a:t>
            </a:r>
            <a:r>
              <a:rPr lang="fr-FR" sz="1100" b="1" i="1" dirty="0">
                <a:solidFill>
                  <a:srgbClr val="C49026"/>
                </a:solidFill>
              </a:rPr>
              <a:t> Liste d’emplacement </a:t>
            </a:r>
            <a:r>
              <a:rPr lang="fr-FR" sz="1100" b="1" i="1" dirty="0" smtClean="0">
                <a:solidFill>
                  <a:srgbClr val="C49026"/>
                </a:solidFill>
              </a:rPr>
              <a:t>» : </a:t>
            </a:r>
            <a:r>
              <a:rPr lang="fr-FR" sz="1100" b="1" i="1" dirty="0"/>
              <a:t>Vous êtes directement dirigé vers la liste des locaux. Vous pouvez entrer le local concerné dans le </a:t>
            </a:r>
            <a:r>
              <a:rPr lang="fr-FR" sz="1100" b="1" i="1" dirty="0" smtClean="0"/>
              <a:t>champ </a:t>
            </a:r>
            <a:r>
              <a:rPr lang="fr-FR" sz="1100" b="1" i="1" dirty="0"/>
              <a:t>« Référence » pour le sélectionner rapidement. </a:t>
            </a:r>
          </a:p>
        </p:txBody>
      </p:sp>
      <p:sp>
        <p:nvSpPr>
          <p:cNvPr id="11" name="ZoneTexte 10"/>
          <p:cNvSpPr txBox="1"/>
          <p:nvPr/>
        </p:nvSpPr>
        <p:spPr>
          <a:xfrm>
            <a:off x="467430" y="5683979"/>
            <a:ext cx="3247978" cy="769441"/>
          </a:xfrm>
          <a:prstGeom prst="rect">
            <a:avLst/>
          </a:prstGeom>
          <a:noFill/>
        </p:spPr>
        <p:txBody>
          <a:bodyPr wrap="square" rtlCol="0">
            <a:spAutoFit/>
          </a:bodyPr>
          <a:lstStyle/>
          <a:p>
            <a:r>
              <a:rPr lang="fr-FR" sz="1100" b="1" i="1" dirty="0">
                <a:solidFill>
                  <a:srgbClr val="C49026"/>
                </a:solidFill>
              </a:rPr>
              <a:t>1</a:t>
            </a:r>
            <a:r>
              <a:rPr lang="fr-FR" sz="1100" b="1" i="1" dirty="0" smtClean="0">
                <a:solidFill>
                  <a:srgbClr val="C49026"/>
                </a:solidFill>
              </a:rPr>
              <a:t>. «</a:t>
            </a:r>
            <a:r>
              <a:rPr lang="fr-FR" sz="1100" b="1" i="1" dirty="0">
                <a:solidFill>
                  <a:srgbClr val="C49026"/>
                </a:solidFill>
              </a:rPr>
              <a:t> Hiérarchie d’emplacement » : </a:t>
            </a:r>
            <a:r>
              <a:rPr lang="fr-FR" sz="1100" b="1" i="1" dirty="0" smtClean="0"/>
              <a:t>Déroulez </a:t>
            </a:r>
            <a:r>
              <a:rPr lang="fr-FR" sz="1100" b="1" i="1" dirty="0"/>
              <a:t>l’arborescence en cliquant sur </a:t>
            </a:r>
            <a:r>
              <a:rPr lang="fr-FR" sz="1100" b="1" i="1" dirty="0" smtClean="0"/>
              <a:t>les </a:t>
            </a:r>
            <a:r>
              <a:rPr lang="fr-FR" sz="1100" b="1" i="1" dirty="0"/>
              <a:t>petites flèches à gauche. Vous pouvez sélectionner le niveau que vous voulez</a:t>
            </a:r>
            <a:r>
              <a:rPr lang="fr-FR" sz="1100" b="1" i="1" dirty="0" smtClean="0"/>
              <a:t>.</a:t>
            </a:r>
            <a:endParaRPr lang="fr-FR" sz="1100" b="1" i="1" dirty="0"/>
          </a:p>
        </p:txBody>
      </p:sp>
      <p:sp>
        <p:nvSpPr>
          <p:cNvPr id="12" name="ZoneTexte 11"/>
          <p:cNvSpPr txBox="1"/>
          <p:nvPr/>
        </p:nvSpPr>
        <p:spPr>
          <a:xfrm>
            <a:off x="323411" y="692620"/>
            <a:ext cx="4032560" cy="261610"/>
          </a:xfrm>
          <a:prstGeom prst="rect">
            <a:avLst/>
          </a:prstGeom>
          <a:noFill/>
        </p:spPr>
        <p:txBody>
          <a:bodyPr wrap="square" rtlCol="0">
            <a:spAutoFit/>
          </a:bodyPr>
          <a:lstStyle/>
          <a:p>
            <a:r>
              <a:rPr lang="fr-FR" sz="1100" b="1" dirty="0"/>
              <a:t>Il existe plusieurs méthodes pour remplir l’emplacement </a:t>
            </a:r>
            <a:r>
              <a:rPr lang="fr-FR" sz="1100" b="1" dirty="0" smtClean="0"/>
              <a:t>:</a:t>
            </a:r>
          </a:p>
        </p:txBody>
      </p:sp>
      <p:sp>
        <p:nvSpPr>
          <p:cNvPr id="15" name="Rectangle 14"/>
          <p:cNvSpPr/>
          <p:nvPr/>
        </p:nvSpPr>
        <p:spPr bwMode="auto">
          <a:xfrm>
            <a:off x="5612491" y="3350562"/>
            <a:ext cx="831769" cy="150448"/>
          </a:xfrm>
          <a:prstGeom prst="rect">
            <a:avLst/>
          </a:prstGeom>
          <a:noFill/>
          <a:ln w="28575" cap="flat" cmpd="sng" algn="ctr">
            <a:solidFill>
              <a:srgbClr val="C4902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Century Gothic" pitchFamily="34" charset="0"/>
            </a:endParaRPr>
          </a:p>
        </p:txBody>
      </p:sp>
      <p:pic>
        <p:nvPicPr>
          <p:cNvPr id="2" name="Image 1"/>
          <p:cNvPicPr>
            <a:picLocks noChangeAspect="1"/>
          </p:cNvPicPr>
          <p:nvPr/>
        </p:nvPicPr>
        <p:blipFill rotWithShape="1">
          <a:blip r:embed="rId3"/>
          <a:srcRect b="29741"/>
          <a:stretch/>
        </p:blipFill>
        <p:spPr>
          <a:xfrm>
            <a:off x="4751855" y="1124680"/>
            <a:ext cx="3842892" cy="1554548"/>
          </a:xfrm>
          <a:prstGeom prst="rect">
            <a:avLst/>
          </a:prstGeom>
        </p:spPr>
      </p:pic>
      <p:sp>
        <p:nvSpPr>
          <p:cNvPr id="13" name="ZoneTexte 12"/>
          <p:cNvSpPr txBox="1"/>
          <p:nvPr/>
        </p:nvSpPr>
        <p:spPr>
          <a:xfrm>
            <a:off x="323411" y="1130759"/>
            <a:ext cx="4248589" cy="769441"/>
          </a:xfrm>
          <a:prstGeom prst="rect">
            <a:avLst/>
          </a:prstGeom>
          <a:noFill/>
        </p:spPr>
        <p:txBody>
          <a:bodyPr wrap="square" rtlCol="0">
            <a:spAutoFit/>
          </a:bodyPr>
          <a:lstStyle/>
          <a:p>
            <a:pPr marL="628650" lvl="1" indent="-171450">
              <a:buFont typeface="Arial" panose="020B0604020202020204" pitchFamily="34" charset="0"/>
              <a:buChar char="•"/>
            </a:pPr>
            <a:r>
              <a:rPr lang="fr-FR" sz="1100" b="1" u="sng" dirty="0" smtClean="0"/>
              <a:t>Option </a:t>
            </a:r>
            <a:r>
              <a:rPr lang="fr-FR" sz="1100" b="1" u="sng" dirty="0"/>
              <a:t>A : </a:t>
            </a:r>
            <a:r>
              <a:rPr lang="fr-FR" sz="1100" b="1" dirty="0" smtClean="0"/>
              <a:t>Entrez </a:t>
            </a:r>
            <a:r>
              <a:rPr lang="fr-FR" sz="1100" b="1" dirty="0" smtClean="0">
                <a:solidFill>
                  <a:srgbClr val="C49026"/>
                </a:solidFill>
              </a:rPr>
              <a:t>directement le numéro du local</a:t>
            </a:r>
            <a:r>
              <a:rPr lang="fr-FR" sz="1100" b="1" dirty="0" smtClean="0"/>
              <a:t> dans le champ </a:t>
            </a:r>
            <a:r>
              <a:rPr lang="fr-FR" sz="1100" b="1" dirty="0" smtClean="0">
                <a:solidFill>
                  <a:srgbClr val="C49026"/>
                </a:solidFill>
              </a:rPr>
              <a:t>« Emplacement » </a:t>
            </a:r>
            <a:r>
              <a:rPr lang="fr-FR" sz="1100" b="1" dirty="0" smtClean="0"/>
              <a:t>si vous le connaissez. Une liste déroulante s’affiche automatiquement et vous  propose les choix </a:t>
            </a:r>
            <a:r>
              <a:rPr lang="fr-FR" sz="1100" b="1" dirty="0" smtClean="0">
                <a:sym typeface="Wingdings" panose="05000000000000000000" pitchFamily="2" charset="2"/>
              </a:rPr>
              <a:t></a:t>
            </a:r>
            <a:endParaRPr lang="fr-FR" sz="1100" b="1" dirty="0"/>
          </a:p>
        </p:txBody>
      </p:sp>
      <p:pic>
        <p:nvPicPr>
          <p:cNvPr id="3" name="Image 2"/>
          <p:cNvPicPr>
            <a:picLocks noChangeAspect="1"/>
          </p:cNvPicPr>
          <p:nvPr/>
        </p:nvPicPr>
        <p:blipFill>
          <a:blip r:embed="rId4"/>
          <a:stretch>
            <a:fillRect/>
          </a:stretch>
        </p:blipFill>
        <p:spPr>
          <a:xfrm>
            <a:off x="499359" y="3350562"/>
            <a:ext cx="3369081" cy="2196559"/>
          </a:xfrm>
          <a:prstGeom prst="rect">
            <a:avLst/>
          </a:prstGeom>
        </p:spPr>
      </p:pic>
      <p:sp>
        <p:nvSpPr>
          <p:cNvPr id="17" name="Rectangle 16"/>
          <p:cNvSpPr/>
          <p:nvPr/>
        </p:nvSpPr>
        <p:spPr bwMode="auto">
          <a:xfrm>
            <a:off x="467430" y="3501010"/>
            <a:ext cx="936130" cy="144020"/>
          </a:xfrm>
          <a:prstGeom prst="rect">
            <a:avLst/>
          </a:prstGeom>
          <a:noFill/>
          <a:ln w="28575" cap="flat" cmpd="sng" algn="ctr">
            <a:solidFill>
              <a:srgbClr val="C4902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Century Gothic" pitchFamily="34" charset="0"/>
            </a:endParaRPr>
          </a:p>
        </p:txBody>
      </p:sp>
      <p:sp>
        <p:nvSpPr>
          <p:cNvPr id="18" name="Rectangle 17"/>
          <p:cNvSpPr/>
          <p:nvPr/>
        </p:nvSpPr>
        <p:spPr bwMode="auto">
          <a:xfrm>
            <a:off x="5580140" y="1124680"/>
            <a:ext cx="936130" cy="144020"/>
          </a:xfrm>
          <a:prstGeom prst="rect">
            <a:avLst/>
          </a:prstGeom>
          <a:noFill/>
          <a:ln w="28575" cap="flat" cmpd="sng" algn="ctr">
            <a:solidFill>
              <a:srgbClr val="C4902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Century Gothic" pitchFamily="34" charset="0"/>
            </a:endParaRPr>
          </a:p>
        </p:txBody>
      </p:sp>
    </p:spTree>
    <p:extLst>
      <p:ext uri="{BB962C8B-B14F-4D97-AF65-F5344CB8AC3E}">
        <p14:creationId xmlns:p14="http://schemas.microsoft.com/office/powerpoint/2010/main" val="316424858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02215" y="44530"/>
            <a:ext cx="8281150" cy="584775"/>
          </a:xfrm>
          <a:prstGeom prst="rect">
            <a:avLst/>
          </a:prstGeom>
          <a:noFill/>
        </p:spPr>
        <p:txBody>
          <a:bodyPr wrap="square" rtlCol="0">
            <a:spAutoFit/>
          </a:bodyPr>
          <a:lstStyle/>
          <a:p>
            <a:pPr lvl="0"/>
            <a:r>
              <a:rPr lang="fr-FR" b="1" dirty="0">
                <a:solidFill>
                  <a:srgbClr val="FFFFFF"/>
                </a:solidFill>
              </a:rPr>
              <a:t>Je </a:t>
            </a:r>
            <a:r>
              <a:rPr lang="fr-FR" b="1" dirty="0" smtClean="0">
                <a:solidFill>
                  <a:srgbClr val="FFFFFF"/>
                </a:solidFill>
              </a:rPr>
              <a:t>crée </a:t>
            </a:r>
            <a:r>
              <a:rPr lang="fr-FR" b="1" dirty="0">
                <a:solidFill>
                  <a:srgbClr val="FFFFFF"/>
                </a:solidFill>
              </a:rPr>
              <a:t>ma demande d’intervention</a:t>
            </a:r>
          </a:p>
          <a:p>
            <a:r>
              <a:rPr lang="fr-FR" sz="1400" b="1" dirty="0" smtClean="0"/>
              <a:t>J’indique la priorité sur le formulaire</a:t>
            </a:r>
            <a:endParaRPr lang="fr-FR" sz="1400" b="1" dirty="0"/>
          </a:p>
        </p:txBody>
      </p:sp>
      <p:sp>
        <p:nvSpPr>
          <p:cNvPr id="4" name="ZoneTexte 3"/>
          <p:cNvSpPr txBox="1"/>
          <p:nvPr/>
        </p:nvSpPr>
        <p:spPr>
          <a:xfrm>
            <a:off x="467430" y="980659"/>
            <a:ext cx="6824485" cy="1785104"/>
          </a:xfrm>
          <a:prstGeom prst="rect">
            <a:avLst/>
          </a:prstGeom>
          <a:noFill/>
        </p:spPr>
        <p:txBody>
          <a:bodyPr wrap="square" rtlCol="0">
            <a:spAutoFit/>
          </a:bodyPr>
          <a:lstStyle/>
          <a:p>
            <a:pPr marL="171450" indent="-171450">
              <a:buFont typeface="Arial" panose="020B0604020202020204" pitchFamily="34" charset="0"/>
              <a:buChar char="•"/>
            </a:pPr>
            <a:r>
              <a:rPr lang="fr-FR" sz="1100" b="1" dirty="0" smtClean="0"/>
              <a:t>Cliquez sur </a:t>
            </a:r>
            <a:r>
              <a:rPr lang="fr-FR" sz="1100" b="1" dirty="0" smtClean="0">
                <a:solidFill>
                  <a:srgbClr val="C49026"/>
                </a:solidFill>
              </a:rPr>
              <a:t>la flèche </a:t>
            </a:r>
            <a:r>
              <a:rPr lang="fr-FR" sz="1100" b="1" dirty="0" smtClean="0"/>
              <a:t>du champ </a:t>
            </a:r>
            <a:r>
              <a:rPr lang="fr-FR" sz="1100" b="1" dirty="0" smtClean="0">
                <a:solidFill>
                  <a:srgbClr val="C49026"/>
                </a:solidFill>
              </a:rPr>
              <a:t>« Priorité » </a:t>
            </a:r>
            <a:r>
              <a:rPr lang="fr-FR" sz="1100" b="1" dirty="0" smtClean="0"/>
              <a:t>du formulaire. Une liste déroulante apparait.</a:t>
            </a:r>
          </a:p>
          <a:p>
            <a:endParaRPr lang="fr-FR" sz="1100" b="1" dirty="0" smtClean="0"/>
          </a:p>
          <a:p>
            <a:endParaRPr lang="fr-FR" sz="1100" b="1" dirty="0" smtClean="0"/>
          </a:p>
          <a:p>
            <a:pPr marL="171450" indent="-171450">
              <a:buFont typeface="Arial" panose="020B0604020202020204" pitchFamily="34" charset="0"/>
              <a:buChar char="•"/>
            </a:pPr>
            <a:endParaRPr lang="fr-FR" sz="1100" b="1" dirty="0"/>
          </a:p>
          <a:p>
            <a:pPr marL="171450" indent="-171450">
              <a:buFont typeface="Arial" panose="020B0604020202020204" pitchFamily="34" charset="0"/>
              <a:buChar char="•"/>
            </a:pPr>
            <a:r>
              <a:rPr lang="fr-FR" sz="1100" b="1" dirty="0" smtClean="0"/>
              <a:t>Il existe </a:t>
            </a:r>
            <a:r>
              <a:rPr lang="fr-FR" sz="1100" b="1" u="sng" dirty="0" smtClean="0"/>
              <a:t>deux types de priorités </a:t>
            </a:r>
            <a:r>
              <a:rPr lang="fr-FR" sz="1100" b="1" dirty="0" smtClean="0"/>
              <a:t>: </a:t>
            </a:r>
          </a:p>
          <a:p>
            <a:pPr marL="628650" lvl="1" indent="-171450">
              <a:buFont typeface="Arial" panose="020B0604020202020204" pitchFamily="34" charset="0"/>
              <a:buChar char="•"/>
            </a:pPr>
            <a:r>
              <a:rPr lang="fr-FR" sz="1100" b="1" dirty="0" smtClean="0">
                <a:solidFill>
                  <a:srgbClr val="C49026"/>
                </a:solidFill>
              </a:rPr>
              <a:t>Normal : </a:t>
            </a:r>
            <a:r>
              <a:rPr lang="fr-FR" sz="1100" b="1" dirty="0" smtClean="0"/>
              <a:t>une demande traitée dans les délais habituels</a:t>
            </a:r>
            <a:endParaRPr lang="fr-FR" sz="1100" b="1" dirty="0" smtClean="0">
              <a:solidFill>
                <a:srgbClr val="C49026"/>
              </a:solidFill>
            </a:endParaRPr>
          </a:p>
          <a:p>
            <a:pPr marL="628650" lvl="1" indent="-171450">
              <a:buFont typeface="Arial" panose="020B0604020202020204" pitchFamily="34" charset="0"/>
              <a:buChar char="•"/>
            </a:pPr>
            <a:r>
              <a:rPr lang="fr-FR" sz="1100" b="1" dirty="0" smtClean="0">
                <a:solidFill>
                  <a:srgbClr val="C49026"/>
                </a:solidFill>
              </a:rPr>
              <a:t>Urgent</a:t>
            </a:r>
            <a:r>
              <a:rPr lang="fr-FR" sz="1100" b="1" dirty="0" smtClean="0"/>
              <a:t> :  une demande dont on doit s’occuper sans retard</a:t>
            </a:r>
          </a:p>
          <a:p>
            <a:pPr marL="628650" lvl="1" indent="-171450">
              <a:buFont typeface="Arial" panose="020B0604020202020204" pitchFamily="34" charset="0"/>
              <a:buChar char="•"/>
            </a:pPr>
            <a:endParaRPr lang="fr-FR" sz="1100" b="1" dirty="0"/>
          </a:p>
          <a:p>
            <a:pPr lvl="1"/>
            <a:endParaRPr lang="fr-FR" sz="1100" b="1" dirty="0" smtClean="0"/>
          </a:p>
          <a:p>
            <a:pPr marL="171450" indent="-171450">
              <a:buFont typeface="Arial" panose="020B0604020202020204" pitchFamily="34" charset="0"/>
              <a:buChar char="•"/>
            </a:pPr>
            <a:r>
              <a:rPr lang="fr-FR" sz="1100" b="1" dirty="0" smtClean="0"/>
              <a:t>Sélectionnez celle qui </a:t>
            </a:r>
            <a:r>
              <a:rPr lang="fr-FR" sz="1100" b="1" dirty="0" smtClean="0">
                <a:solidFill>
                  <a:srgbClr val="C49026"/>
                </a:solidFill>
              </a:rPr>
              <a:t>correspond le mieux selon le contexte </a:t>
            </a:r>
            <a:r>
              <a:rPr lang="fr-FR" sz="1100" b="1" dirty="0" smtClean="0"/>
              <a:t>de votre demande </a:t>
            </a:r>
          </a:p>
        </p:txBody>
      </p:sp>
      <p:sp>
        <p:nvSpPr>
          <p:cNvPr id="7" name="Caution">
            <a:extLst>
              <a:ext uri="{FF2B5EF4-FFF2-40B4-BE49-F238E27FC236}">
                <a16:creationId xmlns:a16="http://schemas.microsoft.com/office/drawing/2014/main" id="{B6782351-929C-4F61-9C1B-23DE2A169ABC}"/>
              </a:ext>
            </a:extLst>
          </p:cNvPr>
          <p:cNvSpPr>
            <a:spLocks noChangeAspect="1"/>
          </p:cNvSpPr>
          <p:nvPr/>
        </p:nvSpPr>
        <p:spPr>
          <a:xfrm>
            <a:off x="637421" y="5887313"/>
            <a:ext cx="406089" cy="350077"/>
          </a:xfrm>
          <a:custGeom>
            <a:avLst/>
            <a:gdLst>
              <a:gd name="connsiteX0" fmla="*/ 957551 w 1915105"/>
              <a:gd name="connsiteY0" fmla="*/ 1312007 h 1650953"/>
              <a:gd name="connsiteX1" fmla="*/ 1058240 w 1915105"/>
              <a:gd name="connsiteY1" fmla="*/ 1412696 h 1650953"/>
              <a:gd name="connsiteX2" fmla="*/ 957551 w 1915105"/>
              <a:gd name="connsiteY2" fmla="*/ 1513385 h 1650953"/>
              <a:gd name="connsiteX3" fmla="*/ 856862 w 1915105"/>
              <a:gd name="connsiteY3" fmla="*/ 1412696 h 1650953"/>
              <a:gd name="connsiteX4" fmla="*/ 957551 w 1915105"/>
              <a:gd name="connsiteY4" fmla="*/ 1312007 h 1650953"/>
              <a:gd name="connsiteX5" fmla="*/ 957553 w 1915105"/>
              <a:gd name="connsiteY5" fmla="*/ 439775 h 1650953"/>
              <a:gd name="connsiteX6" fmla="*/ 1026486 w 1915105"/>
              <a:gd name="connsiteY6" fmla="*/ 508708 h 1650953"/>
              <a:gd name="connsiteX7" fmla="*/ 1026485 w 1915105"/>
              <a:gd name="connsiteY7" fmla="*/ 1135578 h 1650953"/>
              <a:gd name="connsiteX8" fmla="*/ 957552 w 1915105"/>
              <a:gd name="connsiteY8" fmla="*/ 1204511 h 1650953"/>
              <a:gd name="connsiteX9" fmla="*/ 957553 w 1915105"/>
              <a:gd name="connsiteY9" fmla="*/ 1204510 h 1650953"/>
              <a:gd name="connsiteX10" fmla="*/ 888620 w 1915105"/>
              <a:gd name="connsiteY10" fmla="*/ 1135577 h 1650953"/>
              <a:gd name="connsiteX11" fmla="*/ 888620 w 1915105"/>
              <a:gd name="connsiteY11" fmla="*/ 508708 h 1650953"/>
              <a:gd name="connsiteX12" fmla="*/ 957553 w 1915105"/>
              <a:gd name="connsiteY12" fmla="*/ 439775 h 1650953"/>
              <a:gd name="connsiteX13" fmla="*/ 957553 w 1915105"/>
              <a:gd name="connsiteY13" fmla="*/ 100443 h 1650953"/>
              <a:gd name="connsiteX14" fmla="*/ 87050 w 1915105"/>
              <a:gd name="connsiteY14" fmla="*/ 1601309 h 1650953"/>
              <a:gd name="connsiteX15" fmla="*/ 1828055 w 1915105"/>
              <a:gd name="connsiteY15" fmla="*/ 1601309 h 1650953"/>
              <a:gd name="connsiteX16" fmla="*/ 957553 w 1915105"/>
              <a:gd name="connsiteY16" fmla="*/ 0 h 1650953"/>
              <a:gd name="connsiteX17" fmla="*/ 1915105 w 1915105"/>
              <a:gd name="connsiteY17" fmla="*/ 1650953 h 1650953"/>
              <a:gd name="connsiteX18" fmla="*/ 0 w 1915105"/>
              <a:gd name="connsiteY18" fmla="*/ 1650953 h 165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5105" h="1650953">
                <a:moveTo>
                  <a:pt x="957551" y="1312007"/>
                </a:moveTo>
                <a:cubicBezTo>
                  <a:pt x="1013160" y="1312007"/>
                  <a:pt x="1058240" y="1357087"/>
                  <a:pt x="1058240" y="1412696"/>
                </a:cubicBezTo>
                <a:cubicBezTo>
                  <a:pt x="1058240" y="1468305"/>
                  <a:pt x="1013160" y="1513385"/>
                  <a:pt x="957551" y="1513385"/>
                </a:cubicBezTo>
                <a:cubicBezTo>
                  <a:pt x="901942" y="1513385"/>
                  <a:pt x="856862" y="1468305"/>
                  <a:pt x="856862" y="1412696"/>
                </a:cubicBezTo>
                <a:cubicBezTo>
                  <a:pt x="856862" y="1357087"/>
                  <a:pt x="901942" y="1312007"/>
                  <a:pt x="957551" y="1312007"/>
                </a:cubicBezTo>
                <a:close/>
                <a:moveTo>
                  <a:pt x="957553" y="439775"/>
                </a:moveTo>
                <a:cubicBezTo>
                  <a:pt x="995624" y="439775"/>
                  <a:pt x="1026486" y="470637"/>
                  <a:pt x="1026486" y="508708"/>
                </a:cubicBezTo>
                <a:cubicBezTo>
                  <a:pt x="1026486" y="717665"/>
                  <a:pt x="1026485" y="926621"/>
                  <a:pt x="1026485" y="1135578"/>
                </a:cubicBezTo>
                <a:cubicBezTo>
                  <a:pt x="1026485" y="1173649"/>
                  <a:pt x="995623" y="1204511"/>
                  <a:pt x="957552" y="1204511"/>
                </a:cubicBezTo>
                <a:lnTo>
                  <a:pt x="957553" y="1204510"/>
                </a:lnTo>
                <a:cubicBezTo>
                  <a:pt x="919482" y="1204510"/>
                  <a:pt x="888620" y="1173648"/>
                  <a:pt x="888620" y="1135577"/>
                </a:cubicBezTo>
                <a:lnTo>
                  <a:pt x="888620" y="508708"/>
                </a:lnTo>
                <a:cubicBezTo>
                  <a:pt x="888620" y="470637"/>
                  <a:pt x="919482" y="439775"/>
                  <a:pt x="957553" y="439775"/>
                </a:cubicBezTo>
                <a:close/>
                <a:moveTo>
                  <a:pt x="957553" y="100443"/>
                </a:moveTo>
                <a:lnTo>
                  <a:pt x="87050" y="1601309"/>
                </a:lnTo>
                <a:lnTo>
                  <a:pt x="1828055" y="1601309"/>
                </a:lnTo>
                <a:close/>
                <a:moveTo>
                  <a:pt x="957553" y="0"/>
                </a:moveTo>
                <a:lnTo>
                  <a:pt x="1915105" y="1650953"/>
                </a:lnTo>
                <a:lnTo>
                  <a:pt x="0" y="165095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49026"/>
              </a:solidFill>
            </a:endParaRPr>
          </a:p>
        </p:txBody>
      </p:sp>
      <p:sp>
        <p:nvSpPr>
          <p:cNvPr id="6" name="ZoneTexte 5"/>
          <p:cNvSpPr txBox="1"/>
          <p:nvPr/>
        </p:nvSpPr>
        <p:spPr>
          <a:xfrm>
            <a:off x="1043510" y="5998178"/>
            <a:ext cx="7489040" cy="261610"/>
          </a:xfrm>
          <a:prstGeom prst="rect">
            <a:avLst/>
          </a:prstGeom>
          <a:noFill/>
        </p:spPr>
        <p:txBody>
          <a:bodyPr wrap="square" rtlCol="0">
            <a:spAutoFit/>
          </a:bodyPr>
          <a:lstStyle/>
          <a:p>
            <a:r>
              <a:rPr lang="fr-FR" sz="1100" b="1" i="1" dirty="0"/>
              <a:t>N’abusez pas de la priorité « </a:t>
            </a:r>
            <a:r>
              <a:rPr lang="fr-FR" sz="1100" b="1" i="1" dirty="0" smtClean="0"/>
              <a:t>Urgent ». </a:t>
            </a:r>
            <a:r>
              <a:rPr lang="fr-FR" sz="1100" b="1" i="1" dirty="0"/>
              <a:t>La DFAS se réserve le droit de requalifier la demande le cas </a:t>
            </a:r>
            <a:r>
              <a:rPr lang="fr-FR" sz="1100" b="1" i="1" dirty="0" smtClean="0"/>
              <a:t>échéant.</a:t>
            </a:r>
            <a:endParaRPr lang="fr-FR" sz="1100" b="1" i="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550" y="3113945"/>
            <a:ext cx="5781675" cy="2619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auto">
          <a:xfrm>
            <a:off x="1331550" y="4365130"/>
            <a:ext cx="1008140" cy="288040"/>
          </a:xfrm>
          <a:prstGeom prst="rect">
            <a:avLst/>
          </a:prstGeom>
          <a:noFill/>
          <a:ln w="9525" cap="flat" cmpd="sng" algn="ctr">
            <a:solidFill>
              <a:srgbClr val="C4902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Century Gothic" pitchFamily="34" charset="0"/>
            </a:endParaRPr>
          </a:p>
        </p:txBody>
      </p:sp>
      <p:pic>
        <p:nvPicPr>
          <p:cNvPr id="5" name="Image 4"/>
          <p:cNvPicPr>
            <a:picLocks noChangeAspect="1"/>
          </p:cNvPicPr>
          <p:nvPr/>
        </p:nvPicPr>
        <p:blipFill rotWithShape="1">
          <a:blip r:embed="rId3"/>
          <a:srcRect t="16801" b="15998"/>
          <a:stretch/>
        </p:blipFill>
        <p:spPr>
          <a:xfrm>
            <a:off x="899490" y="1268701"/>
            <a:ext cx="6086475" cy="288040"/>
          </a:xfrm>
          <a:prstGeom prst="rect">
            <a:avLst/>
          </a:prstGeom>
        </p:spPr>
      </p:pic>
    </p:spTree>
    <p:extLst>
      <p:ext uri="{BB962C8B-B14F-4D97-AF65-F5344CB8AC3E}">
        <p14:creationId xmlns:p14="http://schemas.microsoft.com/office/powerpoint/2010/main" val="261013963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90" y="0"/>
            <a:ext cx="8281150" cy="584775"/>
          </a:xfrm>
          <a:prstGeom prst="rect">
            <a:avLst/>
          </a:prstGeom>
          <a:noFill/>
        </p:spPr>
        <p:txBody>
          <a:bodyPr wrap="square" rtlCol="0">
            <a:spAutoFit/>
          </a:bodyPr>
          <a:lstStyle/>
          <a:p>
            <a:pPr lvl="0"/>
            <a:r>
              <a:rPr lang="fr-FR" b="1" dirty="0">
                <a:solidFill>
                  <a:srgbClr val="FFFFFF"/>
                </a:solidFill>
              </a:rPr>
              <a:t>Je </a:t>
            </a:r>
            <a:r>
              <a:rPr lang="fr-FR" b="1" dirty="0" smtClean="0">
                <a:solidFill>
                  <a:srgbClr val="FFFFFF"/>
                </a:solidFill>
              </a:rPr>
              <a:t>crée </a:t>
            </a:r>
            <a:r>
              <a:rPr lang="fr-FR" b="1" dirty="0">
                <a:solidFill>
                  <a:srgbClr val="FFFFFF"/>
                </a:solidFill>
              </a:rPr>
              <a:t>ma demande d’intervention</a:t>
            </a:r>
          </a:p>
          <a:p>
            <a:r>
              <a:rPr lang="fr-FR" sz="1400" b="1" dirty="0" smtClean="0"/>
              <a:t>J’ajoute un message et un  fichier au formulaire</a:t>
            </a:r>
            <a:endParaRPr lang="fr-FR" sz="1400" b="1" dirty="0"/>
          </a:p>
        </p:txBody>
      </p:sp>
      <p:sp>
        <p:nvSpPr>
          <p:cNvPr id="8" name="ZoneTexte 7"/>
          <p:cNvSpPr txBox="1"/>
          <p:nvPr/>
        </p:nvSpPr>
        <p:spPr>
          <a:xfrm>
            <a:off x="5724159" y="1484730"/>
            <a:ext cx="2952409" cy="769441"/>
          </a:xfrm>
          <a:prstGeom prst="rect">
            <a:avLst/>
          </a:prstGeom>
          <a:noFill/>
        </p:spPr>
        <p:txBody>
          <a:bodyPr wrap="square" rtlCol="0">
            <a:spAutoFit/>
          </a:bodyPr>
          <a:lstStyle/>
          <a:p>
            <a:pPr marL="171450" indent="-171450">
              <a:buFont typeface="Arial" panose="020B0604020202020204" pitchFamily="34" charset="0"/>
              <a:buChar char="•"/>
            </a:pPr>
            <a:r>
              <a:rPr lang="fr-FR" sz="1100" b="1" dirty="0" smtClean="0"/>
              <a:t>Si demandé dans l’entête du formulaire, </a:t>
            </a:r>
            <a:r>
              <a:rPr lang="fr-FR" sz="1100" b="1" dirty="0" smtClean="0">
                <a:solidFill>
                  <a:srgbClr val="C49026"/>
                </a:solidFill>
              </a:rPr>
              <a:t>joignez un document</a:t>
            </a:r>
            <a:r>
              <a:rPr lang="fr-FR" sz="1100" b="1" dirty="0" smtClean="0"/>
              <a:t> pour justifier votre demande. Une fenêtre s’affiche.</a:t>
            </a:r>
            <a:endParaRPr lang="fr-FR" sz="1100" b="1"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2420" y="2419446"/>
            <a:ext cx="2708120" cy="19922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bwMode="auto">
          <a:xfrm>
            <a:off x="7960295" y="2708900"/>
            <a:ext cx="475810" cy="288040"/>
          </a:xfrm>
          <a:prstGeom prst="rect">
            <a:avLst/>
          </a:prstGeom>
          <a:noFill/>
          <a:ln w="19050" cap="flat" cmpd="sng" algn="ctr">
            <a:solidFill>
              <a:srgbClr val="C49026"/>
            </a:solidFill>
            <a:prstDash val="lgDash"/>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Century Gothic" pitchFamily="34" charset="0"/>
            </a:endParaRPr>
          </a:p>
        </p:txBody>
      </p:sp>
      <p:sp>
        <p:nvSpPr>
          <p:cNvPr id="15" name="ZoneTexte 14"/>
          <p:cNvSpPr txBox="1"/>
          <p:nvPr/>
        </p:nvSpPr>
        <p:spPr>
          <a:xfrm>
            <a:off x="5724160" y="4725180"/>
            <a:ext cx="2952409" cy="432060"/>
          </a:xfrm>
          <a:prstGeom prst="rect">
            <a:avLst/>
          </a:prstGeom>
          <a:noFill/>
        </p:spPr>
        <p:txBody>
          <a:bodyPr wrap="square" rtlCol="0">
            <a:spAutoFit/>
          </a:bodyPr>
          <a:lstStyle/>
          <a:p>
            <a:pPr marL="171450" indent="-171450">
              <a:buFont typeface="Arial" panose="020B0604020202020204" pitchFamily="34" charset="0"/>
              <a:buChar char="•"/>
            </a:pPr>
            <a:r>
              <a:rPr lang="fr-FR" sz="1100" b="1" dirty="0" smtClean="0"/>
              <a:t>Cliquez sur </a:t>
            </a:r>
            <a:r>
              <a:rPr lang="fr-FR" sz="1100" b="1" dirty="0" smtClean="0">
                <a:solidFill>
                  <a:srgbClr val="C49026"/>
                </a:solidFill>
              </a:rPr>
              <a:t>« Parcourir » </a:t>
            </a:r>
            <a:r>
              <a:rPr lang="fr-FR" sz="1100" b="1" dirty="0" smtClean="0"/>
              <a:t>et sélectionnez le fichier souhaité. </a:t>
            </a:r>
            <a:endParaRPr lang="fr-FR" sz="1100" b="1" dirty="0"/>
          </a:p>
        </p:txBody>
      </p:sp>
      <p:cxnSp>
        <p:nvCxnSpPr>
          <p:cNvPr id="16" name="Connecteur droit avec flèche 15"/>
          <p:cNvCxnSpPr/>
          <p:nvPr/>
        </p:nvCxnSpPr>
        <p:spPr bwMode="auto">
          <a:xfrm>
            <a:off x="5037534" y="4149100"/>
            <a:ext cx="614616" cy="0"/>
          </a:xfrm>
          <a:prstGeom prst="straightConnector1">
            <a:avLst/>
          </a:prstGeom>
          <a:noFill/>
          <a:ln w="28575" cap="flat" cmpd="sng" algn="ctr">
            <a:solidFill>
              <a:srgbClr val="C49026"/>
            </a:solidFill>
            <a:prstDash val="solid"/>
            <a:round/>
            <a:headEnd type="none" w="med" len="med"/>
            <a:tailEnd type="arrow"/>
          </a:ln>
          <a:effectLst/>
        </p:spPr>
      </p:cxn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625" y="5229250"/>
            <a:ext cx="3403860" cy="5345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bwMode="auto">
          <a:xfrm>
            <a:off x="6372250" y="5517290"/>
            <a:ext cx="1944270" cy="246541"/>
          </a:xfrm>
          <a:prstGeom prst="rect">
            <a:avLst/>
          </a:prstGeom>
          <a:noFill/>
          <a:ln w="28575" cap="flat" cmpd="sng" algn="ctr">
            <a:solidFill>
              <a:srgbClr val="C4902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Century Gothic" pitchFamily="34" charset="0"/>
            </a:endParaRPr>
          </a:p>
        </p:txBody>
      </p:sp>
      <p:sp>
        <p:nvSpPr>
          <p:cNvPr id="23" name="ZoneTexte 22"/>
          <p:cNvSpPr txBox="1"/>
          <p:nvPr/>
        </p:nvSpPr>
        <p:spPr>
          <a:xfrm>
            <a:off x="5742480" y="5949350"/>
            <a:ext cx="3078109" cy="430887"/>
          </a:xfrm>
          <a:prstGeom prst="rect">
            <a:avLst/>
          </a:prstGeom>
          <a:noFill/>
        </p:spPr>
        <p:txBody>
          <a:bodyPr wrap="square" rtlCol="0">
            <a:spAutoFit/>
          </a:bodyPr>
          <a:lstStyle/>
          <a:p>
            <a:pPr marL="171450" indent="-171450">
              <a:buFont typeface="Arial" panose="020B0604020202020204" pitchFamily="34" charset="0"/>
              <a:buChar char="•"/>
            </a:pPr>
            <a:r>
              <a:rPr lang="fr-FR" sz="1100" b="1" dirty="0" smtClean="0"/>
              <a:t>Une fois téléchargé, le nom du document  s’affichera dans cet encart.</a:t>
            </a:r>
            <a:endParaRPr lang="fr-FR" sz="1100" b="1" dirty="0"/>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580" y="1135260"/>
            <a:ext cx="3600500" cy="45730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bwMode="auto">
          <a:xfrm>
            <a:off x="2555720" y="2852920"/>
            <a:ext cx="2160300" cy="864120"/>
          </a:xfrm>
          <a:prstGeom prst="rect">
            <a:avLst/>
          </a:prstGeom>
          <a:noFill/>
          <a:ln w="9525" cap="flat" cmpd="sng" algn="ctr">
            <a:solidFill>
              <a:srgbClr val="C49026"/>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Century Gothic" pitchFamily="34" charset="0"/>
            </a:endParaRPr>
          </a:p>
        </p:txBody>
      </p:sp>
      <p:sp>
        <p:nvSpPr>
          <p:cNvPr id="22" name="Rectangle 21"/>
          <p:cNvSpPr/>
          <p:nvPr/>
        </p:nvSpPr>
        <p:spPr bwMode="auto">
          <a:xfrm>
            <a:off x="2987780" y="3861060"/>
            <a:ext cx="648090" cy="288040"/>
          </a:xfrm>
          <a:prstGeom prst="rect">
            <a:avLst/>
          </a:prstGeom>
          <a:noFill/>
          <a:ln w="9525" cap="flat" cmpd="sng" algn="ctr">
            <a:solidFill>
              <a:srgbClr val="C4902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Century Gothic" pitchFamily="34" charset="0"/>
            </a:endParaRPr>
          </a:p>
        </p:txBody>
      </p:sp>
      <p:sp>
        <p:nvSpPr>
          <p:cNvPr id="6" name="ZoneTexte 5"/>
          <p:cNvSpPr txBox="1"/>
          <p:nvPr/>
        </p:nvSpPr>
        <p:spPr>
          <a:xfrm>
            <a:off x="370915" y="2918580"/>
            <a:ext cx="2040785" cy="430887"/>
          </a:xfrm>
          <a:prstGeom prst="rect">
            <a:avLst/>
          </a:prstGeom>
          <a:noFill/>
        </p:spPr>
        <p:txBody>
          <a:bodyPr wrap="square" rtlCol="0">
            <a:spAutoFit/>
          </a:bodyPr>
          <a:lstStyle/>
          <a:p>
            <a:pPr marL="171450" indent="-171450">
              <a:buFont typeface="Arial" panose="020B0604020202020204" pitchFamily="34" charset="0"/>
              <a:buChar char="•"/>
            </a:pPr>
            <a:r>
              <a:rPr lang="fr-FR" sz="1100" b="1" dirty="0" smtClean="0">
                <a:solidFill>
                  <a:srgbClr val="C49026"/>
                </a:solidFill>
              </a:rPr>
              <a:t>Ajoutez un message </a:t>
            </a:r>
            <a:r>
              <a:rPr lang="fr-FR" sz="1100" b="1" dirty="0" smtClean="0">
                <a:solidFill>
                  <a:srgbClr val="C49026"/>
                </a:solidFill>
                <a:sym typeface="Wingdings" panose="05000000000000000000" pitchFamily="2" charset="2"/>
              </a:rPr>
              <a:t></a:t>
            </a:r>
          </a:p>
          <a:p>
            <a:r>
              <a:rPr lang="fr-FR" sz="1100" b="1" dirty="0" smtClean="0"/>
              <a:t>précisant votre demande </a:t>
            </a:r>
            <a:endParaRPr lang="fr-FR" sz="1100" b="1" dirty="0"/>
          </a:p>
        </p:txBody>
      </p:sp>
    </p:spTree>
    <p:extLst>
      <p:ext uri="{BB962C8B-B14F-4D97-AF65-F5344CB8AC3E}">
        <p14:creationId xmlns:p14="http://schemas.microsoft.com/office/powerpoint/2010/main" val="1076173322"/>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_USER_TAGS_ICONS" val="rocket*rocket launch*space craft*space shuttle*universe*galaxy*discovery*exploration*science*transport*industries*start up*growth*launch*start*vehicle*aeronautics*"/>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1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10EA88CC-B150-4D1D-9F98-1702E6F4BEE6&quot;,&quot;SourceFullName&quot;:&quot;cid:image003.png@01D4EE1D.C9ABF8A0&quot;,&quot;LastUpdate&quot;:&quot;2021-03-16 10:41 AM&quot;,&quot;UpdatedBy&quot;:&quot;sylvain.thiberville&quot;,&quot;IsLinked&quot;:false,&quot;IsBrokenLink&quot;:true}"/>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rocket*rocket launch*space craft*space shuttle*universe*galaxy*discovery*exploration*science*transport*industries*start up*growth*launch*start*vehicle*aeronautics*"/>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idea*light bulb*electricity*creativity*innovation"/>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heme/theme1.xml><?xml version="1.0" encoding="utf-8"?>
<a:theme xmlns:a="http://schemas.openxmlformats.org/drawingml/2006/main" name="ThèmeFD">
  <a:themeElements>
    <a:clrScheme name="Gabarit_A 1">
      <a:dk1>
        <a:srgbClr val="453255"/>
      </a:dk1>
      <a:lt1>
        <a:srgbClr val="FFFFFF"/>
      </a:lt1>
      <a:dk2>
        <a:srgbClr val="98C000"/>
      </a:dk2>
      <a:lt2>
        <a:srgbClr val="F0ECF0"/>
      </a:lt2>
      <a:accent1>
        <a:srgbClr val="404060"/>
      </a:accent1>
      <a:accent2>
        <a:srgbClr val="808BB8"/>
      </a:accent2>
      <a:accent3>
        <a:srgbClr val="FFFFFF"/>
      </a:accent3>
      <a:accent4>
        <a:srgbClr val="3A2947"/>
      </a:accent4>
      <a:accent5>
        <a:srgbClr val="AFAFB6"/>
      </a:accent5>
      <a:accent6>
        <a:srgbClr val="737DA6"/>
      </a:accent6>
      <a:hlink>
        <a:srgbClr val="D70067"/>
      </a:hlink>
      <a:folHlink>
        <a:srgbClr val="E47918"/>
      </a:folHlink>
    </a:clrScheme>
    <a:fontScheme name="Gabarit_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CACADC"/>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noFill/>
        <a:ln w="9525" cap="flat" cmpd="sng" algn="ctr">
          <a:solidFill>
            <a:srgbClr val="CACADC"/>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Gabarit_A 1">
        <a:dk1>
          <a:srgbClr val="453255"/>
        </a:dk1>
        <a:lt1>
          <a:srgbClr val="FFFFFF"/>
        </a:lt1>
        <a:dk2>
          <a:srgbClr val="98C000"/>
        </a:dk2>
        <a:lt2>
          <a:srgbClr val="F0ECF0"/>
        </a:lt2>
        <a:accent1>
          <a:srgbClr val="404060"/>
        </a:accent1>
        <a:accent2>
          <a:srgbClr val="808BB8"/>
        </a:accent2>
        <a:accent3>
          <a:srgbClr val="FFFFFF"/>
        </a:accent3>
        <a:accent4>
          <a:srgbClr val="3A2947"/>
        </a:accent4>
        <a:accent5>
          <a:srgbClr val="AFAFB6"/>
        </a:accent5>
        <a:accent6>
          <a:srgbClr val="737DA6"/>
        </a:accent6>
        <a:hlink>
          <a:srgbClr val="D70067"/>
        </a:hlink>
        <a:folHlink>
          <a:srgbClr val="E479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èmeFD" id="{048B3DF8-1ED6-44AF-A231-8493650D73DE}" vid="{BA2A514E-72AB-445F-97A5-6D240453B23F}"/>
    </a:ext>
  </a:extLst>
</a:theme>
</file>

<file path=ppt/theme/theme2.xml><?xml version="1.0" encoding="utf-8"?>
<a:theme xmlns:a="http://schemas.openxmlformats.org/drawingml/2006/main" name="FR_Template_SopraSteria_Consulting_SopraHR">
  <a:themeElements>
    <a:clrScheme name="Personnalisé 1">
      <a:dk1>
        <a:srgbClr val="232323"/>
      </a:dk1>
      <a:lt1>
        <a:srgbClr val="FFFFFF"/>
      </a:lt1>
      <a:dk2>
        <a:srgbClr val="232323"/>
      </a:dk2>
      <a:lt2>
        <a:srgbClr val="8C2350"/>
      </a:lt2>
      <a:accent1>
        <a:srgbClr val="CF022B"/>
      </a:accent1>
      <a:accent2>
        <a:srgbClr val="960000"/>
      </a:accent2>
      <a:accent3>
        <a:srgbClr val="E14B0F"/>
      </a:accent3>
      <a:accent4>
        <a:srgbClr val="F07D00"/>
      </a:accent4>
      <a:accent5>
        <a:srgbClr val="FAAA0A"/>
      </a:accent5>
      <a:accent6>
        <a:srgbClr val="41738C"/>
      </a:accent6>
      <a:hlink>
        <a:srgbClr val="0000FF"/>
      </a:hlink>
      <a:folHlink>
        <a:srgbClr val="800080"/>
      </a:folHlink>
    </a:clrScheme>
    <a:fontScheme name="Personnalisé 7">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F022B"/>
        </a:solidFill>
        <a:ln>
          <a:noFill/>
        </a:ln>
      </a:spPr>
      <a:bodyPr rtlCol="0" anchor="ctr"/>
      <a:lstStyle>
        <a:defPP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CF022B"/>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
    <Synchronization>Synchronous</Synchronization>
    <Type>1</Type>
    <SequenceNumber>10000</SequenceNumber>
    <Url/>
    <Assembly>Microsoft.SharePoint.Taxonomy, Version=14.0.0.0, Culture=neutral, PublicKeyToken=71e9bce111e9429c</Assembly>
    <Class>Microsoft.SharePoint.Taxonomy.TaxonomyItemEventReceiver</Class>
    <Data/>
    <Filter/>
  </Receiver>
  <Receiver>
    <Name/>
    <Synchronization>Synchronous</Synchronization>
    <Type>2</Type>
    <SequenceNumber>10000</SequenceNumber>
    <Url/>
    <Assembly>Microsoft.SharePoint.Taxonomy, Version=14.0.0.0, Culture=neutral, PublicKeyToken=71e9bce111e9429c</Assembly>
    <Class>Microsoft.SharePoint.Taxonomy.TaxonomyItemEventReceiver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7b4e5cf4-0fc5-48ee-950b-8270790171f4">CXYRD2YVEM74-313146103-4</_dlc_DocId>
    <_dlc_DocIdUrl xmlns="7b4e5cf4-0fc5-48ee-950b-8270790171f4">
      <Url>https://paco.intranet.social.gouv.fr/servicescommuns/DFAS/DIGIMO/Documentation_Usagers/_layouts/15/DocIdRedir.aspx?ID=CXYRD2YVEM74-313146103-4</Url>
      <Description>CXYRD2YVEM74-313146103-4</Description>
    </_dlc_DocIdUrl>
    <TaxCatchAll xmlns="7b4e5cf4-0fc5-48ee-950b-8270790171f4">
      <Value>1</Value>
    </TaxCatchAll>
    <PACo_NiveauDeConfidentialiteTaxHTField0 xmlns="764fa7cc-2d01-4483-a8fa-0796cd5fb810">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43a73bf0-6fa9-439e-9f01-0c858cc75030</TermId>
        </TermInfo>
      </Terms>
    </PACo_NiveauDeConfidentialiteTaxHTField0>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124117A4916DC469FB83A9D771576A5" ma:contentTypeVersion="3" ma:contentTypeDescription="Crée un document." ma:contentTypeScope="" ma:versionID="f14c43b82c5da482eb11a702f0312ed4">
  <xsd:schema xmlns:xsd="http://www.w3.org/2001/XMLSchema" xmlns:xs="http://www.w3.org/2001/XMLSchema" xmlns:p="http://schemas.microsoft.com/office/2006/metadata/properties" xmlns:ns1="http://schemas.microsoft.com/sharepoint/v3" xmlns:ns2="7b4e5cf4-0fc5-48ee-950b-8270790171f4" xmlns:ns3="764fa7cc-2d01-4483-a8fa-0796cd5fb810" targetNamespace="http://schemas.microsoft.com/office/2006/metadata/properties" ma:root="true" ma:fieldsID="cdfa228fe165312d0e3f1bea456c5749" ns1:_="" ns2:_="" ns3:_="">
    <xsd:import namespace="http://schemas.microsoft.com/sharepoint/v3"/>
    <xsd:import namespace="7b4e5cf4-0fc5-48ee-950b-8270790171f4"/>
    <xsd:import namespace="764fa7cc-2d01-4483-a8fa-0796cd5fb810"/>
    <xsd:element name="properties">
      <xsd:complexType>
        <xsd:sequence>
          <xsd:element name="documentManagement">
            <xsd:complexType>
              <xsd:all>
                <xsd:element ref="ns2:_dlc_DocId" minOccurs="0"/>
                <xsd:element ref="ns2:_dlc_DocIdUrl" minOccurs="0"/>
                <xsd:element ref="ns2:_dlc_DocIdPersistId" minOccurs="0"/>
                <xsd:element ref="ns3:PACo_NiveauDeConfidentialiteTaxHTField0" minOccurs="0"/>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5"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16"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4e5cf4-0fc5-48ee-950b-8270790171f4"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Conserver l’ID" ma:description="Conserver l’ID lors de l’ajout." ma:hidden="true" ma:internalName="_dlc_DocIdPersistId" ma:readOnly="true">
      <xsd:simpleType>
        <xsd:restriction base="dms:Boolean"/>
      </xsd:simpleType>
    </xsd:element>
    <xsd:element name="TaxCatchAll" ma:index="12" nillable="true" ma:displayName="Colonne Attraper tout de Taxonomie" ma:description="" ma:hidden="true" ma:list="{d832e24f-c8ee-45ec-b83f-6d52fe3e122c}" ma:internalName="TaxCatchAll" ma:showField="CatchAllData" ma:web="7b4e5cf4-0fc5-48ee-950b-8270790171f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Colonne Attraper tout de Taxonomie1" ma:description="" ma:hidden="true" ma:list="{d832e24f-c8ee-45ec-b83f-6d52fe3e122c}" ma:internalName="TaxCatchAllLabel" ma:readOnly="true" ma:showField="CatchAllDataLabel" ma:web="7b4e5cf4-0fc5-48ee-950b-8270790171f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64fa7cc-2d01-4483-a8fa-0796cd5fb810" elementFormDefault="qualified">
    <xsd:import namespace="http://schemas.microsoft.com/office/2006/documentManagement/types"/>
    <xsd:import namespace="http://schemas.microsoft.com/office/infopath/2007/PartnerControls"/>
    <xsd:element name="PACo_NiveauDeConfidentialiteTaxHTField0" ma:index="11" ma:taxonomy="true" ma:internalName="PACo_NiveauDeConfidentialiteTaxHTField0" ma:taxonomyFieldName="PACo_NiveauDeConfidentialite" ma:displayName="Niveau de confidentialité" ma:default="1;#Public|43a73bf0-6fa9-439e-9f01-0c858cc75030" ma:fieldId="{55294203-1914-45cc-91d1-0bc660f83c6c}" ma:sspId="624bd1e1-bb4f-4cf0-a57e-44630b9c7bb2" ma:termSetId="47fe2dba-03aa-4e20-9197-2cab34707c0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37CFC9-E669-4901-9575-B1CA4D12A5D0}">
  <ds:schemaRefs>
    <ds:schemaRef ds:uri="http://schemas.microsoft.com/sharepoint/events"/>
  </ds:schemaRefs>
</ds:datastoreItem>
</file>

<file path=customXml/itemProps2.xml><?xml version="1.0" encoding="utf-8"?>
<ds:datastoreItem xmlns:ds="http://schemas.openxmlformats.org/officeDocument/2006/customXml" ds:itemID="{043DA83B-989F-40AF-8B5D-8469CDC65E77}">
  <ds:schemaRefs>
    <ds:schemaRef ds:uri="http://schemas.microsoft.com/office/2006/documentManagement/types"/>
    <ds:schemaRef ds:uri="http://purl.org/dc/terms/"/>
    <ds:schemaRef ds:uri="http://purl.org/dc/dcmitype/"/>
    <ds:schemaRef ds:uri="764fa7cc-2d01-4483-a8fa-0796cd5fb810"/>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7b4e5cf4-0fc5-48ee-950b-8270790171f4"/>
    <ds:schemaRef ds:uri="http://schemas.microsoft.com/sharepoint/v3"/>
    <ds:schemaRef ds:uri="http://www.w3.org/XML/1998/namespace"/>
  </ds:schemaRefs>
</ds:datastoreItem>
</file>

<file path=customXml/itemProps3.xml><?xml version="1.0" encoding="utf-8"?>
<ds:datastoreItem xmlns:ds="http://schemas.openxmlformats.org/officeDocument/2006/customXml" ds:itemID="{42C4D0E5-0698-4535-A2F5-D152AD63D08D}">
  <ds:schemaRefs>
    <ds:schemaRef ds:uri="http://schemas.microsoft.com/sharepoint/v3/contenttype/forms"/>
  </ds:schemaRefs>
</ds:datastoreItem>
</file>

<file path=customXml/itemProps4.xml><?xml version="1.0" encoding="utf-8"?>
<ds:datastoreItem xmlns:ds="http://schemas.openxmlformats.org/officeDocument/2006/customXml" ds:itemID="{EDD4344A-CD03-4805-BCA8-4C407E0A01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4e5cf4-0fc5-48ee-950b-8270790171f4"/>
    <ds:schemaRef ds:uri="764fa7cc-2d01-4483-a8fa-0796cd5fb8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14021</TotalTime>
  <Words>1005</Words>
  <Application>Microsoft Office PowerPoint</Application>
  <PresentationFormat>Affichage à l'écran (4:3)</PresentationFormat>
  <Paragraphs>163</Paragraphs>
  <Slides>17</Slides>
  <Notes>4</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17</vt:i4>
      </vt:variant>
    </vt:vector>
  </HeadingPairs>
  <TitlesOfParts>
    <vt:vector size="29" baseType="lpstr">
      <vt:lpstr>Arial</vt:lpstr>
      <vt:lpstr>Calibri</vt:lpstr>
      <vt:lpstr>Century Gothic</vt:lpstr>
      <vt:lpstr>Lucida Sans Unicode</vt:lpstr>
      <vt:lpstr>MV Boli</vt:lpstr>
      <vt:lpstr>Tahoma</vt:lpstr>
      <vt:lpstr>Times</vt:lpstr>
      <vt:lpstr>Times New Roman</vt:lpstr>
      <vt:lpstr>Trebuchet MS</vt:lpstr>
      <vt:lpstr>Wingdings</vt:lpstr>
      <vt:lpstr>ThèmeFD</vt:lpstr>
      <vt:lpstr>FR_Template_SopraSteria_Consulting_SopraHR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Ministères Chargés des Affaires Sociales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DIGIMO_Mode opératoire_J'insère une demande usager</dc:title>
  <dc:creator>GROSSEIN, Paul (DFAS/SDSGI/BOI)</dc:creator>
  <cp:lastModifiedBy>BATREL, Annie (SYNDICATS)</cp:lastModifiedBy>
  <cp:revision>1447</cp:revision>
  <cp:lastPrinted>2018-09-05T14:00:00Z</cp:lastPrinted>
  <dcterms:created xsi:type="dcterms:W3CDTF">2018-01-16T14:51:39Z</dcterms:created>
  <dcterms:modified xsi:type="dcterms:W3CDTF">2023-12-07T12:28:19Z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0x010100E124117A4916DC469FB83A9D771576A5</vt:lpwstr>
  </property>
  <property fmtid="{D5CDD505-2E9C-101B-9397-08002B2CF9AE}" pid="3" name="PACo_NiveauDeConfidentialite">
    <vt:lpwstr>1;#Public|43a73bf0-6fa9-439e-9f01-0c858cc75030</vt:lpwstr>
  </property>
  <property fmtid="{D5CDD505-2E9C-101B-9397-08002B2CF9AE}" pid="4" name="_dlc_DocIdItemGuid">
    <vt:lpwstr>039421e9-9437-4f01-893c-27e64d74975a</vt:lpwstr>
  </property>
</Properties>
</file>